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410" r:id="rId3"/>
    <p:sldId id="411" r:id="rId4"/>
    <p:sldId id="412" r:id="rId5"/>
    <p:sldId id="416" r:id="rId6"/>
    <p:sldId id="420" r:id="rId7"/>
    <p:sldId id="414" r:id="rId8"/>
    <p:sldId id="430" r:id="rId9"/>
    <p:sldId id="415" r:id="rId10"/>
    <p:sldId id="417" r:id="rId11"/>
    <p:sldId id="418" r:id="rId12"/>
    <p:sldId id="419" r:id="rId13"/>
    <p:sldId id="421" r:id="rId14"/>
    <p:sldId id="422" r:id="rId15"/>
    <p:sldId id="423" r:id="rId16"/>
    <p:sldId id="431" r:id="rId17"/>
    <p:sldId id="425" r:id="rId18"/>
    <p:sldId id="428" r:id="rId19"/>
  </p:sldIdLst>
  <p:sldSz cx="12192000" cy="6858000"/>
  <p:notesSz cx="6858000" cy="9144000"/>
  <p:custDataLst>
    <p:tags r:id="rId2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10" userDrawn="1">
          <p15:clr>
            <a:srgbClr val="A4A3A4"/>
          </p15:clr>
        </p15:guide>
        <p15:guide id="2" pos="383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D9D9"/>
    <a:srgbClr val="76312F"/>
    <a:srgbClr val="B99A95"/>
    <a:srgbClr val="FFFFFF"/>
    <a:srgbClr val="DFB2AF"/>
    <a:srgbClr val="FCE2CD"/>
    <a:srgbClr val="DEB2AF"/>
    <a:srgbClr val="622927"/>
    <a:srgbClr val="FAECDF"/>
    <a:srgbClr val="DEB1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010"/>
        <p:guide pos="3834"/>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3" Type="http://schemas.openxmlformats.org/officeDocument/2006/relationships/tags" Target="tags/tag115.xml"/><Relationship Id="rId22" Type="http://schemas.openxmlformats.org/officeDocument/2006/relationships/tableStyles" Target="tableStyles.xml"/><Relationship Id="rId21" Type="http://schemas.openxmlformats.org/officeDocument/2006/relationships/viewProps" Target="viewProps.xml"/><Relationship Id="rId20"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9.xml"/><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tags" Target="../tags/tag6.xml"/><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14.xml"/><Relationship Id="rId5" Type="http://schemas.openxmlformats.org/officeDocument/2006/relationships/tags" Target="../tags/tag13.xml"/><Relationship Id="rId4" Type="http://schemas.openxmlformats.org/officeDocument/2006/relationships/tags" Target="../tags/tag12.xml"/><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18.xml"/><Relationship Id="rId4" Type="http://schemas.openxmlformats.org/officeDocument/2006/relationships/tags" Target="../tags/tag17.xml"/><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23.xml"/><Relationship Id="rId5" Type="http://schemas.openxmlformats.org/officeDocument/2006/relationships/tags" Target="../tags/tag22.xml"/><Relationship Id="rId4" Type="http://schemas.openxmlformats.org/officeDocument/2006/relationships/tags" Target="../tags/tag21.xml"/><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4" name="矩形 3"/>
          <p:cNvSpPr/>
          <p:nvPr userDrawn="1"/>
        </p:nvSpPr>
        <p:spPr>
          <a:xfrm>
            <a:off x="0" y="-8890"/>
            <a:ext cx="12190730" cy="68668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矩形 4"/>
          <p:cNvSpPr/>
          <p:nvPr userDrawn="1"/>
        </p:nvSpPr>
        <p:spPr>
          <a:xfrm>
            <a:off x="132398" y="142875"/>
            <a:ext cx="11925935" cy="6563360"/>
          </a:xfrm>
          <a:prstGeom prst="rect">
            <a:avLst/>
          </a:prstGeom>
          <a:solidFill>
            <a:schemeClr val="bg1"/>
          </a:solidFill>
          <a:ln w="28575">
            <a:solidFill>
              <a:srgbClr val="DEB2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userDrawn="1"/>
        </p:nvSpPr>
        <p:spPr>
          <a:xfrm>
            <a:off x="245745" y="264795"/>
            <a:ext cx="11700510" cy="6328410"/>
          </a:xfrm>
          <a:prstGeom prst="rect">
            <a:avLst/>
          </a:prstGeom>
          <a:solidFill>
            <a:schemeClr val="bg1"/>
          </a:solidFill>
          <a:ln w="12700">
            <a:solidFill>
              <a:srgbClr val="DEB2AF"/>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矩形 6"/>
          <p:cNvSpPr/>
          <p:nvPr userDrawn="1"/>
        </p:nvSpPr>
        <p:spPr>
          <a:xfrm>
            <a:off x="195580" y="186690"/>
            <a:ext cx="344170" cy="274955"/>
          </a:xfrm>
          <a:prstGeom prst="rect">
            <a:avLst/>
          </a:prstGeom>
          <a:solidFill>
            <a:srgbClr val="DEB1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userDrawn="1"/>
        </p:nvSpPr>
        <p:spPr>
          <a:xfrm>
            <a:off x="195580" y="6372225"/>
            <a:ext cx="344170" cy="274955"/>
          </a:xfrm>
          <a:prstGeom prst="rect">
            <a:avLst/>
          </a:prstGeom>
          <a:solidFill>
            <a:srgbClr val="DEB1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矩形 8"/>
          <p:cNvSpPr/>
          <p:nvPr userDrawn="1"/>
        </p:nvSpPr>
        <p:spPr>
          <a:xfrm>
            <a:off x="11649075" y="186690"/>
            <a:ext cx="344170" cy="274955"/>
          </a:xfrm>
          <a:prstGeom prst="rect">
            <a:avLst/>
          </a:prstGeom>
          <a:solidFill>
            <a:srgbClr val="DEB1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矩形 9"/>
          <p:cNvSpPr/>
          <p:nvPr userDrawn="1"/>
        </p:nvSpPr>
        <p:spPr>
          <a:xfrm>
            <a:off x="11649075" y="6372225"/>
            <a:ext cx="344170" cy="274955"/>
          </a:xfrm>
          <a:prstGeom prst="rect">
            <a:avLst/>
          </a:prstGeom>
          <a:solidFill>
            <a:srgbClr val="DEB1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7" name="矩形 6"/>
          <p:cNvSpPr/>
          <p:nvPr userDrawn="1"/>
        </p:nvSpPr>
        <p:spPr>
          <a:xfrm>
            <a:off x="0" y="-8890"/>
            <a:ext cx="12190730" cy="68668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userDrawn="1"/>
        </p:nvSpPr>
        <p:spPr>
          <a:xfrm>
            <a:off x="132398" y="142875"/>
            <a:ext cx="11925935" cy="6563360"/>
          </a:xfrm>
          <a:prstGeom prst="rect">
            <a:avLst/>
          </a:prstGeom>
          <a:solidFill>
            <a:schemeClr val="bg1"/>
          </a:solidFill>
          <a:ln w="6350">
            <a:solidFill>
              <a:srgbClr val="DEB2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userDrawn="1"/>
        </p:nvSpPr>
        <p:spPr>
          <a:xfrm>
            <a:off x="9488805" y="-343535"/>
            <a:ext cx="344170" cy="274955"/>
          </a:xfrm>
          <a:prstGeom prst="rect">
            <a:avLst/>
          </a:prstGeom>
          <a:solidFill>
            <a:srgbClr val="DEB1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矩形 14"/>
          <p:cNvSpPr/>
          <p:nvPr userDrawn="1"/>
        </p:nvSpPr>
        <p:spPr>
          <a:xfrm>
            <a:off x="9832975" y="-343535"/>
            <a:ext cx="344170" cy="274955"/>
          </a:xfrm>
          <a:prstGeom prst="rect">
            <a:avLst/>
          </a:prstGeom>
          <a:solidFill>
            <a:srgbClr val="B99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矩形 15"/>
          <p:cNvSpPr/>
          <p:nvPr userDrawn="1"/>
        </p:nvSpPr>
        <p:spPr>
          <a:xfrm>
            <a:off x="10177145" y="-343535"/>
            <a:ext cx="344170" cy="274955"/>
          </a:xfrm>
          <a:prstGeom prst="rect">
            <a:avLst/>
          </a:prstGeom>
          <a:solidFill>
            <a:srgbClr val="FAEC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8" name="矩形 7"/>
          <p:cNvSpPr/>
          <p:nvPr userDrawn="1"/>
        </p:nvSpPr>
        <p:spPr>
          <a:xfrm>
            <a:off x="0" y="-8890"/>
            <a:ext cx="12190730" cy="68668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矩形 8"/>
          <p:cNvSpPr/>
          <p:nvPr userDrawn="1"/>
        </p:nvSpPr>
        <p:spPr>
          <a:xfrm>
            <a:off x="132398" y="142875"/>
            <a:ext cx="11925935" cy="6563360"/>
          </a:xfrm>
          <a:prstGeom prst="rect">
            <a:avLst/>
          </a:prstGeom>
          <a:solidFill>
            <a:schemeClr val="bg1"/>
          </a:solidFill>
          <a:ln w="28575">
            <a:solidFill>
              <a:srgbClr val="DEB2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矩形 9"/>
          <p:cNvSpPr/>
          <p:nvPr userDrawn="1"/>
        </p:nvSpPr>
        <p:spPr>
          <a:xfrm>
            <a:off x="245745" y="264795"/>
            <a:ext cx="11700510" cy="6328410"/>
          </a:xfrm>
          <a:prstGeom prst="rect">
            <a:avLst/>
          </a:prstGeom>
          <a:solidFill>
            <a:schemeClr val="bg1"/>
          </a:solidFill>
          <a:ln w="12700">
            <a:solidFill>
              <a:srgbClr val="DEB2AF"/>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userDrawn="1"/>
        </p:nvSpPr>
        <p:spPr>
          <a:xfrm>
            <a:off x="195580" y="186690"/>
            <a:ext cx="344170" cy="274955"/>
          </a:xfrm>
          <a:prstGeom prst="rect">
            <a:avLst/>
          </a:prstGeom>
          <a:solidFill>
            <a:srgbClr val="DEB1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矩形 11"/>
          <p:cNvSpPr/>
          <p:nvPr userDrawn="1"/>
        </p:nvSpPr>
        <p:spPr>
          <a:xfrm>
            <a:off x="195580" y="6372225"/>
            <a:ext cx="344170" cy="274955"/>
          </a:xfrm>
          <a:prstGeom prst="rect">
            <a:avLst/>
          </a:prstGeom>
          <a:solidFill>
            <a:srgbClr val="DEB1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矩形 12"/>
          <p:cNvSpPr/>
          <p:nvPr userDrawn="1"/>
        </p:nvSpPr>
        <p:spPr>
          <a:xfrm>
            <a:off x="11649075" y="186690"/>
            <a:ext cx="344170" cy="274955"/>
          </a:xfrm>
          <a:prstGeom prst="rect">
            <a:avLst/>
          </a:prstGeom>
          <a:solidFill>
            <a:srgbClr val="DEB1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userDrawn="1"/>
        </p:nvSpPr>
        <p:spPr>
          <a:xfrm>
            <a:off x="11649075" y="6372225"/>
            <a:ext cx="344170" cy="274955"/>
          </a:xfrm>
          <a:prstGeom prst="rect">
            <a:avLst/>
          </a:prstGeom>
          <a:solidFill>
            <a:srgbClr val="DEB1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330" y="1555115"/>
            <a:ext cx="5233035" cy="4608195"/>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90204" pitchFamily="34" charset="0"/>
              <a:buNone/>
              <a:defRPr kumimoji="0" lang="zh-CN" altLang="en-US" sz="1600" b="0" i="0" u="none" strike="noStrike" kern="1200" cap="none" spc="0" normalizeH="0" baseline="0" noProof="1" dirty="0">
                <a:solidFill>
                  <a:schemeClr val="tx1">
                    <a:lumMod val="65000"/>
                    <a:lumOff val="35000"/>
                  </a:schemeClr>
                </a:solidFill>
                <a:uFillTx/>
                <a:latin typeface="Arial" panose="020B060402020209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9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600"/>
              </a:spcAft>
              <a:buFont typeface="Arial" panose="020B0604020202090204" pitchFamily="34" charset="0"/>
              <a:buNone/>
              <a:defRPr kumimoji="0" lang="zh-CN" altLang="en-US" sz="1600" b="0" i="0" u="none" strike="noStrike" kern="1200" cap="none" spc="150" normalizeH="0" baseline="0" noProof="1" dirty="0">
                <a:solidFill>
                  <a:schemeClr val="tx1">
                    <a:lumMod val="65000"/>
                    <a:lumOff val="35000"/>
                  </a:schemeClr>
                </a:solidFill>
                <a:uFillTx/>
                <a:latin typeface="Arial" panose="020B0604020202090204" pitchFamily="34" charset="0"/>
                <a:ea typeface="微软雅黑" panose="020B0503020204020204" pitchFamily="34" charset="-122"/>
                <a:cs typeface="+mn-cs"/>
                <a:sym typeface="+mn-ea"/>
              </a:defRPr>
            </a:lvl1pPr>
            <a:lvl2pPr marL="457200" indent="0" defTabSz="914400" eaLnBrk="1" fontAlgn="auto" latinLnBrk="0" hangingPunct="1">
              <a:buNone/>
              <a:tabLst>
                <a:tab pos="1609725" algn="l"/>
                <a:tab pos="1609725" algn="l"/>
                <a:tab pos="1609725" algn="l"/>
                <a:tab pos="1609725" algn="l"/>
                <a:tab pos="1609725" algn="l"/>
                <a:tab pos="1609725" algn="l"/>
                <a:tab pos="1609725" algn="l"/>
                <a:tab pos="1609725" algn="l"/>
              </a:tabLst>
              <a:defRPr u="none" strike="noStrike" kern="1200" cap="none" spc="150" normalizeH="0">
                <a:solidFill>
                  <a:schemeClr val="tx1">
                    <a:lumMod val="65000"/>
                    <a:lumOff val="35000"/>
                  </a:schemeClr>
                </a:solidFill>
                <a:uFillTx/>
                <a:latin typeface="Arial" panose="020B0604020202090204" pitchFamily="34" charset="0"/>
                <a:ea typeface="微软雅黑" panose="020B0503020204020204" pitchFamily="34" charset="-122"/>
              </a:defRPr>
            </a:lvl2pPr>
            <a:lvl3pPr eaLnBrk="1" fontAlgn="auto" latinLnBrk="0" hangingPunct="1">
              <a:defRPr u="none" strike="noStrike" kern="1200" cap="none" spc="150" normalizeH="0">
                <a:solidFill>
                  <a:schemeClr val="tx1">
                    <a:lumMod val="65000"/>
                    <a:lumOff val="35000"/>
                  </a:schemeClr>
                </a:solidFill>
                <a:uFillTx/>
                <a:latin typeface="Arial" panose="020B0604020202090204" pitchFamily="34" charset="0"/>
                <a:ea typeface="微软雅黑" panose="020B0503020204020204" pitchFamily="34" charset="-122"/>
              </a:defRPr>
            </a:lvl3pPr>
            <a:lvl4pPr eaLnBrk="1" fontAlgn="auto" latinLnBrk="0" hangingPunct="1">
              <a:defRPr u="none" strike="noStrike" kern="1200" cap="none" spc="150" normalizeH="0">
                <a:solidFill>
                  <a:schemeClr val="tx1">
                    <a:lumMod val="65000"/>
                    <a:lumOff val="35000"/>
                  </a:schemeClr>
                </a:solidFill>
                <a:uFillTx/>
                <a:latin typeface="Arial" panose="020B0604020202090204" pitchFamily="34" charset="0"/>
                <a:ea typeface="微软雅黑" panose="020B0503020204020204" pitchFamily="34" charset="-122"/>
              </a:defRPr>
            </a:lvl4pPr>
            <a:lvl5pPr eaLnBrk="1" fontAlgn="auto" latinLnBrk="0" hangingPunct="1">
              <a:defRPr u="none" strike="noStrike" kern="1200" cap="none" spc="150" normalizeH="0">
                <a:solidFill>
                  <a:schemeClr val="tx1">
                    <a:lumMod val="65000"/>
                    <a:lumOff val="35000"/>
                  </a:schemeClr>
                </a:solidFill>
                <a:uFillTx/>
                <a:latin typeface="Arial" panose="020B0604020202090204" pitchFamily="34" charset="0"/>
                <a:ea typeface="微软雅黑" panose="020B0503020204020204" pitchFamily="34" charset="-122"/>
              </a:defRPr>
            </a:lvl5pPr>
          </a:lstStyle>
          <a:p>
            <a:pPr lvl="0"/>
            <a:r>
              <a:rPr dirty="0">
                <a:sym typeface="+mn-ea"/>
              </a:rPr>
              <a:t>单击此处编辑母版文本样式</a:t>
            </a:r>
            <a:endParaRPr dirty="0">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lvl1pPr>
              <a:defRPr baseline="0"/>
            </a:lvl1p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marL="0" marR="0" lvl="0" algn="l" defTabSz="914400" rtl="0" eaLnBrk="1" fontAlgn="auto" latinLnBrk="0" hangingPunct="1">
              <a:lnSpc>
                <a:spcPct val="100000"/>
              </a:lnSpc>
              <a:spcAft>
                <a:spcPts val="0"/>
              </a:spcAft>
              <a:buNone/>
              <a:defRPr kumimoji="0" lang="zh-CN" altLang="en-US" sz="2800" b="1" i="0" u="none" strike="noStrike" kern="1200" cap="none" spc="300" normalizeH="0" baseline="0" noProof="1" dirty="0">
                <a:solidFill>
                  <a:schemeClr val="tx1">
                    <a:lumMod val="85000"/>
                    <a:lumOff val="15000"/>
                  </a:schemeClr>
                </a:solidFill>
                <a:uFillTx/>
                <a:latin typeface="Arial" panose="020B0604020202090204" pitchFamily="34" charset="0"/>
                <a:ea typeface="微软雅黑" panose="020B0503020204020204" pitchFamily="34" charset="-122"/>
                <a:cs typeface="+mj-cs"/>
                <a:sym typeface="+mn-ea"/>
              </a:defRPr>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eaLnBrk="1" fontAlgn="auto" latinLnBrk="0" hangingPunct="1">
              <a:lnSpc>
                <a:spcPct val="130000"/>
              </a:lnSpc>
              <a:spcAft>
                <a:spcPts val="1000"/>
              </a:spcAft>
              <a:buFont typeface="Arial" panose="020B060402020209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spcAft>
                <a:spcPts val="600"/>
              </a:spcAft>
              <a:buFont typeface="Arial" panose="020B060402020209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spcAft>
                <a:spcPts val="600"/>
              </a:spcAft>
              <a:buFont typeface="Arial" panose="020B060402020209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spcAft>
                <a:spcPts val="300"/>
              </a:spcAft>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spcAft>
                <a:spcPts val="300"/>
              </a:spcAft>
              <a:buFont typeface="Arial" panose="020B060402020209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lvl1pPr marL="228600" indent="-228600" eaLnBrk="1" fontAlgn="auto" latinLnBrk="0" hangingPunct="1">
              <a:lnSpc>
                <a:spcPct val="130000"/>
              </a:lnSpc>
              <a:buFont typeface="Arial" panose="020B060402020209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buFont typeface="Arial" panose="020B060402020209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buFont typeface="Arial" panose="020B060402020209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buFont typeface="Arial" panose="020B060402020209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marL="0" marR="0" algn="ctr" defTabSz="914400" rtl="0" eaLnBrk="1" fontAlgn="auto" latinLnBrk="0" hangingPunct="1">
              <a:lnSpc>
                <a:spcPct val="100000"/>
              </a:lnSpc>
              <a:buNone/>
              <a:defRPr kumimoji="0" lang="zh-CN" altLang="en-US" sz="6000" b="1" i="0" u="none" strike="noStrike" kern="1200" cap="none" spc="300" normalizeH="0" baseline="0" noProof="1" dirty="0">
                <a:solidFill>
                  <a:schemeClr val="tx1">
                    <a:lumMod val="85000"/>
                    <a:lumOff val="15000"/>
                  </a:schemeClr>
                </a:solidFill>
                <a:effectLst/>
                <a:uFillTx/>
                <a:latin typeface="Arial" panose="020B0604020202090204" pitchFamily="34" charset="0"/>
                <a:ea typeface="微软雅黑" panose="020B0503020204020204" pitchFamily="34" charset="-122"/>
                <a:cs typeface="+mj-cs"/>
                <a:sym typeface="+mn-ea"/>
              </a:defRPr>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marL="0" indent="0" algn="ctr">
              <a:lnSpc>
                <a:spcPct val="110000"/>
              </a:lnSpc>
              <a:buNone/>
              <a:defRPr sz="2400" spc="200" baseline="0">
                <a:solidFill>
                  <a:schemeClr val="tx1">
                    <a:lumMod val="65000"/>
                    <a:lumOff val="35000"/>
                  </a:schemeClr>
                </a:solidFill>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标题和副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330" y="1429385"/>
            <a:ext cx="10968355" cy="381635"/>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单击此处编辑副标题</a:t>
            </a:r>
            <a:endParaRPr lang="en-US" altLang="zh-CN" dirty="0"/>
          </a:p>
        </p:txBody>
      </p:sp>
      <p:sp>
        <p:nvSpPr>
          <p:cNvPr id="7" name="日期占位符 6"/>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5"/>
            </p:custDataLst>
          </p:nvPr>
        </p:nvSpPr>
        <p:spPr/>
        <p:txBody>
          <a:bodyPr/>
          <a:lstStyle/>
          <a:p>
            <a:endParaRPr lang="zh-CN" altLang="en-US"/>
          </a:p>
        </p:txBody>
      </p:sp>
      <p:sp>
        <p:nvSpPr>
          <p:cNvPr id="9" name="灯片编号占位符 8"/>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tags" Target="../tags/tag34.xml"/><Relationship Id="rId17" Type="http://schemas.openxmlformats.org/officeDocument/2006/relationships/tags" Target="../tags/tag33.xml"/><Relationship Id="rId16" Type="http://schemas.openxmlformats.org/officeDocument/2006/relationships/tags" Target="../tags/tag32.xml"/><Relationship Id="rId15" Type="http://schemas.openxmlformats.org/officeDocument/2006/relationships/tags" Target="../tags/tag31.xml"/><Relationship Id="rId14" Type="http://schemas.openxmlformats.org/officeDocument/2006/relationships/tags" Target="../tags/tag30.xml"/><Relationship Id="rId13" Type="http://schemas.openxmlformats.org/officeDocument/2006/relationships/tags" Target="../tags/tag29.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FFFFFF"/>
            </a:gs>
            <a:gs pos="100000">
              <a:srgbClr val="D9D9D9"/>
            </a:gs>
          </a:gsLst>
          <a:lin ang="5400000" scaled="0"/>
        </a:gra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3"/>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4"/>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5"/>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9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6"/>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9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7"/>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9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KSO_TEMPLATE" hidden="1"/>
          <p:cNvSpPr/>
          <p:nvPr>
            <p:custDataLst>
              <p:tags r:id="rId18"/>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9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90204" pitchFamily="34" charset="0"/>
        <a:buChar char="●"/>
        <a:defRPr sz="1800" u="none" strike="noStrike" kern="1200" cap="none" spc="150" normalizeH="0" baseline="0">
          <a:solidFill>
            <a:schemeClr val="tx1">
              <a:lumMod val="65000"/>
              <a:lumOff val="35000"/>
            </a:schemeClr>
          </a:solidFill>
          <a:uFillTx/>
          <a:latin typeface="Arial" panose="020B060402020209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9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9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90204" pitchFamily="34" charset="0"/>
        <a:buChar char="●"/>
        <a:defRPr sz="1600" u="none" strike="noStrike" kern="1200" cap="none" spc="150" normalizeH="0" baseline="0">
          <a:solidFill>
            <a:schemeClr val="tx1">
              <a:lumMod val="65000"/>
              <a:lumOff val="35000"/>
            </a:schemeClr>
          </a:solidFill>
          <a:uFillTx/>
          <a:latin typeface="Arial" panose="020B060402020209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9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90204" pitchFamily="34" charset="0"/>
        <a:buChar char="•"/>
        <a:defRPr sz="1400" u="none" strike="noStrike" kern="1200" cap="none" spc="150" normalizeH="0" baseline="0">
          <a:solidFill>
            <a:schemeClr val="tx1">
              <a:lumMod val="65000"/>
              <a:lumOff val="35000"/>
            </a:schemeClr>
          </a:solidFill>
          <a:uFillTx/>
          <a:latin typeface="Arial" panose="020B060402020209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slideLayout" Target="../slideLayouts/slideLayout4.xml"/><Relationship Id="rId6" Type="http://schemas.openxmlformats.org/officeDocument/2006/relationships/tags" Target="../tags/tag40.xml"/><Relationship Id="rId5" Type="http://schemas.openxmlformats.org/officeDocument/2006/relationships/tags" Target="../tags/tag39.xml"/><Relationship Id="rId4" Type="http://schemas.openxmlformats.org/officeDocument/2006/relationships/tags" Target="../tags/tag38.xml"/><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tags" Target="../tags/tag35.xml"/></Relationships>
</file>

<file path=ppt/slides/_rels/slide2.xml.rels><?xml version="1.0" encoding="UTF-8" standalone="yes"?>
<Relationships xmlns="http://schemas.openxmlformats.org/package/2006/relationships"><Relationship Id="rId9" Type="http://schemas.openxmlformats.org/officeDocument/2006/relationships/tags" Target="../tags/tag49.xml"/><Relationship Id="rId8" Type="http://schemas.openxmlformats.org/officeDocument/2006/relationships/tags" Target="../tags/tag48.xml"/><Relationship Id="rId7" Type="http://schemas.openxmlformats.org/officeDocument/2006/relationships/tags" Target="../tags/tag47.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 Id="rId3" Type="http://schemas.openxmlformats.org/officeDocument/2006/relationships/tags" Target="../tags/tag43.xml"/><Relationship Id="rId2" Type="http://schemas.openxmlformats.org/officeDocument/2006/relationships/tags" Target="../tags/tag42.xml"/><Relationship Id="rId16" Type="http://schemas.openxmlformats.org/officeDocument/2006/relationships/slideLayout" Target="../slideLayouts/slideLayout4.xml"/><Relationship Id="rId15" Type="http://schemas.openxmlformats.org/officeDocument/2006/relationships/tags" Target="../tags/tag54.xml"/><Relationship Id="rId14" Type="http://schemas.openxmlformats.org/officeDocument/2006/relationships/image" Target="../media/image1.png"/><Relationship Id="rId13" Type="http://schemas.openxmlformats.org/officeDocument/2006/relationships/tags" Target="../tags/tag53.xml"/><Relationship Id="rId12" Type="http://schemas.openxmlformats.org/officeDocument/2006/relationships/tags" Target="../tags/tag52.xml"/><Relationship Id="rId11" Type="http://schemas.openxmlformats.org/officeDocument/2006/relationships/tags" Target="../tags/tag51.xml"/><Relationship Id="rId10" Type="http://schemas.openxmlformats.org/officeDocument/2006/relationships/tags" Target="../tags/tag50.xml"/><Relationship Id="rId1" Type="http://schemas.openxmlformats.org/officeDocument/2006/relationships/tags" Target="../tags/tag4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55.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56.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57.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8.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59.xml"/></Relationships>
</file>

<file path=ppt/slides/_rels/slide8.xml.rels><?xml version="1.0" encoding="UTF-8" standalone="yes"?>
<Relationships xmlns="http://schemas.openxmlformats.org/package/2006/relationships"><Relationship Id="rId9" Type="http://schemas.openxmlformats.org/officeDocument/2006/relationships/tags" Target="../tags/tag68.xml"/><Relationship Id="rId8" Type="http://schemas.openxmlformats.org/officeDocument/2006/relationships/tags" Target="../tags/tag67.xml"/><Relationship Id="rId7" Type="http://schemas.openxmlformats.org/officeDocument/2006/relationships/tags" Target="../tags/tag66.xml"/><Relationship Id="rId6" Type="http://schemas.openxmlformats.org/officeDocument/2006/relationships/tags" Target="../tags/tag65.xml"/><Relationship Id="rId5" Type="http://schemas.openxmlformats.org/officeDocument/2006/relationships/tags" Target="../tags/tag64.xml"/><Relationship Id="rId4" Type="http://schemas.openxmlformats.org/officeDocument/2006/relationships/tags" Target="../tags/tag63.xml"/><Relationship Id="rId3" Type="http://schemas.openxmlformats.org/officeDocument/2006/relationships/tags" Target="../tags/tag62.xml"/><Relationship Id="rId2" Type="http://schemas.openxmlformats.org/officeDocument/2006/relationships/tags" Target="../tags/tag61.xml"/><Relationship Id="rId12" Type="http://schemas.openxmlformats.org/officeDocument/2006/relationships/slideLayout" Target="../slideLayouts/slideLayout3.xml"/><Relationship Id="rId11" Type="http://schemas.openxmlformats.org/officeDocument/2006/relationships/tags" Target="../tags/tag70.xml"/><Relationship Id="rId10" Type="http://schemas.openxmlformats.org/officeDocument/2006/relationships/tags" Target="../tags/tag69.xml"/><Relationship Id="rId1" Type="http://schemas.openxmlformats.org/officeDocument/2006/relationships/tags" Target="../tags/tag60.xml"/></Relationships>
</file>

<file path=ppt/slides/_rels/slide9.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openxmlformats.org/officeDocument/2006/relationships/tags" Target="../tags/tag75.xml"/><Relationship Id="rId4" Type="http://schemas.openxmlformats.org/officeDocument/2006/relationships/tags" Target="../tags/tag74.xml"/><Relationship Id="rId3" Type="http://schemas.openxmlformats.org/officeDocument/2006/relationships/tags" Target="../tags/tag73.xml"/><Relationship Id="rId2" Type="http://schemas.openxmlformats.org/officeDocument/2006/relationships/tags" Target="../tags/tag72.xml"/><Relationship Id="rId1" Type="http://schemas.openxmlformats.org/officeDocument/2006/relationships/tags" Target="../tags/tag71.xml"/></Relationships>
</file>

<file path=ppt/slides/_rels/slide10.xml.rels><?xml version="1.0" encoding="UTF-8" standalone="yes"?>
<Relationships xmlns="http://schemas.openxmlformats.org/package/2006/relationships"><Relationship Id="rId7" Type="http://schemas.openxmlformats.org/officeDocument/2006/relationships/slideLayout" Target="../slideLayouts/slideLayout3.xml"/><Relationship Id="rId6" Type="http://schemas.openxmlformats.org/officeDocument/2006/relationships/tags" Target="../tags/tag81.xml"/><Relationship Id="rId5" Type="http://schemas.openxmlformats.org/officeDocument/2006/relationships/tags" Target="../tags/tag80.xml"/><Relationship Id="rId4" Type="http://schemas.openxmlformats.org/officeDocument/2006/relationships/tags" Target="../tags/tag79.xml"/><Relationship Id="rId3" Type="http://schemas.openxmlformats.org/officeDocument/2006/relationships/tags" Target="../tags/tag78.xml"/><Relationship Id="rId2" Type="http://schemas.openxmlformats.org/officeDocument/2006/relationships/tags" Target="../tags/tag77.xml"/><Relationship Id="rId1" Type="http://schemas.openxmlformats.org/officeDocument/2006/relationships/tags" Target="../tags/tag76.xml"/></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tags" Target="../tags/tag85.xml"/><Relationship Id="rId3" Type="http://schemas.openxmlformats.org/officeDocument/2006/relationships/tags" Target="../tags/tag84.xml"/><Relationship Id="rId2" Type="http://schemas.openxmlformats.org/officeDocument/2006/relationships/tags" Target="../tags/tag83.xml"/><Relationship Id="rId1" Type="http://schemas.openxmlformats.org/officeDocument/2006/relationships/tags" Target="../tags/tag82.xml"/></Relationships>
</file>

<file path=ppt/slides/_rels/slide12.xml.rels><?xml version="1.0" encoding="UTF-8" standalone="yes"?>
<Relationships xmlns="http://schemas.openxmlformats.org/package/2006/relationships"><Relationship Id="rId8" Type="http://schemas.openxmlformats.org/officeDocument/2006/relationships/slideLayout" Target="../slideLayouts/slideLayout3.xml"/><Relationship Id="rId7" Type="http://schemas.openxmlformats.org/officeDocument/2006/relationships/tags" Target="../tags/tag92.xml"/><Relationship Id="rId6" Type="http://schemas.openxmlformats.org/officeDocument/2006/relationships/tags" Target="../tags/tag91.xml"/><Relationship Id="rId5" Type="http://schemas.openxmlformats.org/officeDocument/2006/relationships/tags" Target="../tags/tag90.xml"/><Relationship Id="rId4" Type="http://schemas.openxmlformats.org/officeDocument/2006/relationships/tags" Target="../tags/tag89.xml"/><Relationship Id="rId3" Type="http://schemas.openxmlformats.org/officeDocument/2006/relationships/tags" Target="../tags/tag88.xml"/><Relationship Id="rId2" Type="http://schemas.openxmlformats.org/officeDocument/2006/relationships/tags" Target="../tags/tag87.xml"/><Relationship Id="rId1" Type="http://schemas.openxmlformats.org/officeDocument/2006/relationships/tags" Target="../tags/tag86.xml"/></Relationships>
</file>

<file path=ppt/slides/_rels/slide13.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openxmlformats.org/officeDocument/2006/relationships/tags" Target="../tags/tag97.xml"/><Relationship Id="rId4" Type="http://schemas.openxmlformats.org/officeDocument/2006/relationships/tags" Target="../tags/tag96.xml"/><Relationship Id="rId3" Type="http://schemas.openxmlformats.org/officeDocument/2006/relationships/tags" Target="../tags/tag95.xml"/><Relationship Id="rId2" Type="http://schemas.openxmlformats.org/officeDocument/2006/relationships/tags" Target="../tags/tag94.xml"/><Relationship Id="rId1" Type="http://schemas.openxmlformats.org/officeDocument/2006/relationships/tags" Target="../tags/tag93.xml"/></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tags" Target="../tags/tag101.xml"/><Relationship Id="rId3" Type="http://schemas.openxmlformats.org/officeDocument/2006/relationships/tags" Target="../tags/tag100.xml"/><Relationship Id="rId2" Type="http://schemas.openxmlformats.org/officeDocument/2006/relationships/tags" Target="../tags/tag99.xml"/><Relationship Id="rId1" Type="http://schemas.openxmlformats.org/officeDocument/2006/relationships/tags" Target="../tags/tag98.xml"/></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tags" Target="../tags/tag105.xml"/><Relationship Id="rId3" Type="http://schemas.openxmlformats.org/officeDocument/2006/relationships/tags" Target="../tags/tag104.xml"/><Relationship Id="rId2" Type="http://schemas.openxmlformats.org/officeDocument/2006/relationships/tags" Target="../tags/tag103.xml"/><Relationship Id="rId1" Type="http://schemas.openxmlformats.org/officeDocument/2006/relationships/tags" Target="../tags/tag102.xml"/></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tags" Target="../tags/tag108.xml"/><Relationship Id="rId2" Type="http://schemas.openxmlformats.org/officeDocument/2006/relationships/tags" Target="../tags/tag107.xml"/><Relationship Id="rId1" Type="http://schemas.openxmlformats.org/officeDocument/2006/relationships/tags" Target="../tags/tag106.xml"/></Relationships>
</file>

<file path=ppt/slides/_rels/slide17.xml.rels><?xml version="1.0" encoding="UTF-8" standalone="yes"?>
<Relationships xmlns="http://schemas.openxmlformats.org/package/2006/relationships"><Relationship Id="rId7" Type="http://schemas.openxmlformats.org/officeDocument/2006/relationships/slideLayout" Target="../slideLayouts/slideLayout4.xml"/><Relationship Id="rId6" Type="http://schemas.openxmlformats.org/officeDocument/2006/relationships/tags" Target="../tags/tag114.xml"/><Relationship Id="rId5" Type="http://schemas.openxmlformats.org/officeDocument/2006/relationships/tags" Target="../tags/tag113.xml"/><Relationship Id="rId4" Type="http://schemas.openxmlformats.org/officeDocument/2006/relationships/tags" Target="../tags/tag112.xml"/><Relationship Id="rId3" Type="http://schemas.openxmlformats.org/officeDocument/2006/relationships/tags" Target="../tags/tag111.xml"/><Relationship Id="rId2" Type="http://schemas.openxmlformats.org/officeDocument/2006/relationships/tags" Target="../tags/tag110.xml"/><Relationship Id="rId1" Type="http://schemas.openxmlformats.org/officeDocument/2006/relationships/tags" Target="../tags/tag10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文本框 6"/>
          <p:cNvSpPr txBox="1"/>
          <p:nvPr/>
        </p:nvSpPr>
        <p:spPr>
          <a:xfrm>
            <a:off x="2298065" y="1311275"/>
            <a:ext cx="7576185" cy="2584450"/>
          </a:xfrm>
          <a:prstGeom prst="rect">
            <a:avLst/>
          </a:prstGeom>
          <a:noFill/>
        </p:spPr>
        <p:txBody>
          <a:bodyPr wrap="square" rtlCol="0">
            <a:spAutoFit/>
          </a:bodyPr>
          <a:p>
            <a:pPr indent="0" algn="ctr" fontAlgn="auto">
              <a:lnSpc>
                <a:spcPct val="150000"/>
              </a:lnSpc>
            </a:pPr>
            <a:r>
              <a:rPr sz="5400" dirty="0">
                <a:solidFill>
                  <a:srgbClr val="622927"/>
                </a:solidFill>
              </a:rPr>
              <a:t>呼包鄂乌全民阅读季</a:t>
            </a:r>
            <a:endParaRPr sz="5400" dirty="0">
              <a:solidFill>
                <a:srgbClr val="622927"/>
              </a:solidFill>
            </a:endParaRPr>
          </a:p>
          <a:p>
            <a:pPr indent="0" algn="ctr" fontAlgn="auto">
              <a:lnSpc>
                <a:spcPct val="150000"/>
              </a:lnSpc>
            </a:pPr>
            <a:r>
              <a:rPr sz="5400" dirty="0">
                <a:solidFill>
                  <a:srgbClr val="622927"/>
                </a:solidFill>
              </a:rPr>
              <a:t>活动方案</a:t>
            </a:r>
            <a:endParaRPr sz="5400" dirty="0">
              <a:solidFill>
                <a:srgbClr val="622927"/>
              </a:solidFill>
            </a:endParaRPr>
          </a:p>
        </p:txBody>
      </p:sp>
      <p:grpSp>
        <p:nvGrpSpPr>
          <p:cNvPr id="19" name="组合 18"/>
          <p:cNvGrpSpPr/>
          <p:nvPr/>
        </p:nvGrpSpPr>
        <p:grpSpPr>
          <a:xfrm rot="0">
            <a:off x="2760345" y="4313555"/>
            <a:ext cx="2379345" cy="422291"/>
            <a:chOff x="5775" y="5543"/>
            <a:chExt cx="3109" cy="748"/>
          </a:xfrm>
          <a:solidFill>
            <a:srgbClr val="DFB2AF"/>
          </a:solidFill>
        </p:grpSpPr>
        <p:sp>
          <p:nvSpPr>
            <p:cNvPr id="20" name="圆角矩形 19"/>
            <p:cNvSpPr/>
            <p:nvPr>
              <p:custDataLst>
                <p:tags r:id="rId1"/>
              </p:custDataLst>
            </p:nvPr>
          </p:nvSpPr>
          <p:spPr>
            <a:xfrm>
              <a:off x="5775" y="5543"/>
              <a:ext cx="3109" cy="74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文本框 20"/>
            <p:cNvSpPr txBox="1"/>
            <p:nvPr>
              <p:custDataLst>
                <p:tags r:id="rId2"/>
              </p:custDataLst>
            </p:nvPr>
          </p:nvSpPr>
          <p:spPr>
            <a:xfrm>
              <a:off x="6061" y="5626"/>
              <a:ext cx="2536" cy="665"/>
            </a:xfrm>
            <a:prstGeom prst="rect">
              <a:avLst/>
            </a:prstGeom>
            <a:grpFill/>
          </p:spPr>
          <p:txBody>
            <a:bodyPr wrap="square" rtlCol="0">
              <a:noAutofit/>
            </a:bodyPr>
            <a:p>
              <a:pPr algn="ctr"/>
              <a:r>
                <a:rPr lang="zh-CN" altLang="en-US">
                  <a:solidFill>
                    <a:schemeClr val="bg1"/>
                  </a:solidFill>
                </a:rPr>
                <a:t>主讲人：王晓东</a:t>
              </a:r>
              <a:endParaRPr lang="zh-CN" altLang="en-US">
                <a:solidFill>
                  <a:schemeClr val="bg1"/>
                </a:solidFill>
              </a:endParaRPr>
            </a:p>
          </p:txBody>
        </p:sp>
      </p:grpSp>
      <p:grpSp>
        <p:nvGrpSpPr>
          <p:cNvPr id="22" name="组合 21"/>
          <p:cNvGrpSpPr/>
          <p:nvPr/>
        </p:nvGrpSpPr>
        <p:grpSpPr>
          <a:xfrm rot="0">
            <a:off x="6604000" y="4314190"/>
            <a:ext cx="3269615" cy="422275"/>
            <a:chOff x="10149" y="6732"/>
            <a:chExt cx="3109" cy="747"/>
          </a:xfrm>
          <a:solidFill>
            <a:srgbClr val="DFB2AF"/>
          </a:solidFill>
        </p:grpSpPr>
        <p:sp>
          <p:nvSpPr>
            <p:cNvPr id="23" name="圆角矩形 22"/>
            <p:cNvSpPr/>
            <p:nvPr>
              <p:custDataLst>
                <p:tags r:id="rId3"/>
              </p:custDataLst>
            </p:nvPr>
          </p:nvSpPr>
          <p:spPr>
            <a:xfrm>
              <a:off x="10149" y="6732"/>
              <a:ext cx="3109" cy="74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4" name="文本框 23"/>
            <p:cNvSpPr txBox="1"/>
            <p:nvPr>
              <p:custDataLst>
                <p:tags r:id="rId4"/>
              </p:custDataLst>
            </p:nvPr>
          </p:nvSpPr>
          <p:spPr>
            <a:xfrm>
              <a:off x="10398" y="6816"/>
              <a:ext cx="2612" cy="646"/>
            </a:xfrm>
            <a:prstGeom prst="rect">
              <a:avLst/>
            </a:prstGeom>
            <a:grpFill/>
          </p:spPr>
          <p:txBody>
            <a:bodyPr wrap="square" rtlCol="0">
              <a:noAutofit/>
            </a:bodyPr>
            <a:p>
              <a:pPr algn="ctr"/>
              <a:r>
                <a:rPr lang="zh-CN" altLang="en-US">
                  <a:solidFill>
                    <a:schemeClr val="bg1"/>
                  </a:solidFill>
                </a:rPr>
                <a:t>单位：乌兰察布市图书馆</a:t>
              </a:r>
              <a:endParaRPr lang="zh-CN" altLang="en-US">
                <a:solidFill>
                  <a:schemeClr val="bg1"/>
                </a:solidFill>
              </a:endParaRPr>
            </a:p>
          </p:txBody>
        </p:sp>
      </p:grpSp>
      <p:sp>
        <p:nvSpPr>
          <p:cNvPr id="2" name="文本框 1"/>
          <p:cNvSpPr txBox="1"/>
          <p:nvPr>
            <p:custDataLst>
              <p:tags r:id="rId5"/>
            </p:custDataLst>
          </p:nvPr>
        </p:nvSpPr>
        <p:spPr>
          <a:xfrm>
            <a:off x="3682365" y="5200650"/>
            <a:ext cx="4807585" cy="460375"/>
          </a:xfrm>
          <a:prstGeom prst="rect">
            <a:avLst/>
          </a:prstGeom>
          <a:noFill/>
        </p:spPr>
        <p:txBody>
          <a:bodyPr wrap="square" rtlCol="0">
            <a:spAutoFit/>
          </a:bodyPr>
          <a:p>
            <a:pPr algn="ctr"/>
            <a:r>
              <a:rPr lang="en-US" altLang="zh-CN" sz="2400" dirty="0">
                <a:solidFill>
                  <a:srgbClr val="622927"/>
                </a:solidFill>
              </a:rPr>
              <a:t>2024</a:t>
            </a:r>
            <a:r>
              <a:rPr lang="zh-CN" altLang="en-US" sz="2400" dirty="0">
                <a:solidFill>
                  <a:srgbClr val="622927"/>
                </a:solidFill>
              </a:rPr>
              <a:t>年</a:t>
            </a:r>
            <a:r>
              <a:rPr lang="en-US" altLang="zh-CN" sz="2400" dirty="0">
                <a:solidFill>
                  <a:srgbClr val="622927"/>
                </a:solidFill>
              </a:rPr>
              <a:t>6</a:t>
            </a:r>
            <a:r>
              <a:rPr lang="zh-CN" altLang="en-US" sz="2400" dirty="0">
                <a:solidFill>
                  <a:srgbClr val="622927"/>
                </a:solidFill>
              </a:rPr>
              <a:t>月</a:t>
            </a:r>
            <a:r>
              <a:rPr lang="en-US" altLang="zh-CN" sz="2400" dirty="0">
                <a:solidFill>
                  <a:srgbClr val="622927"/>
                </a:solidFill>
              </a:rPr>
              <a:t>18</a:t>
            </a:r>
            <a:r>
              <a:rPr lang="zh-CN" altLang="en-US" sz="2400" dirty="0">
                <a:solidFill>
                  <a:srgbClr val="622927"/>
                </a:solidFill>
              </a:rPr>
              <a:t>日</a:t>
            </a:r>
            <a:endParaRPr lang="zh-CN" altLang="en-US" sz="2400" dirty="0">
              <a:solidFill>
                <a:srgbClr val="622927"/>
              </a:solidFill>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spd="slow" p14:dur="1200"/>
    </mc:Choice>
    <mc:Fallback>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MH_Entry_1"/>
          <p:cNvSpPr/>
          <p:nvPr>
            <p:custDataLst>
              <p:tags r:id="rId1"/>
            </p:custDataLst>
          </p:nvPr>
        </p:nvSpPr>
        <p:spPr>
          <a:xfrm>
            <a:off x="6616700" y="1427288"/>
            <a:ext cx="2778125" cy="55372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p>
            <a:pPr algn="l"/>
            <a:r>
              <a:rPr lang="zh-CN" altLang="en-US" sz="2000" dirty="0">
                <a:solidFill>
                  <a:srgbClr val="622927"/>
                </a:solidFill>
                <a:effectLst/>
                <a:latin typeface="Arial" panose="020B0604020202090204" pitchFamily="34" charset="0"/>
                <a:ea typeface="微软雅黑" panose="020B0503020204020204" pitchFamily="34" charset="-122"/>
                <a:sym typeface="Arial" panose="020B0604020202090204" pitchFamily="34" charset="0"/>
              </a:rPr>
              <a:t>引言</a:t>
            </a:r>
            <a:endParaRPr lang="zh-CN" altLang="en-US" sz="2000" dirty="0">
              <a:solidFill>
                <a:srgbClr val="622927"/>
              </a:solidFill>
              <a:effectLst/>
              <a:latin typeface="Arial" panose="020B0604020202090204" pitchFamily="34" charset="0"/>
              <a:ea typeface="微软雅黑" panose="020B0503020204020204" pitchFamily="34" charset="-122"/>
              <a:sym typeface="Arial" panose="020B0604020202090204" pitchFamily="34" charset="0"/>
            </a:endParaRPr>
          </a:p>
          <a:p>
            <a:pPr algn="l"/>
            <a:r>
              <a:rPr lang="en-US" altLang="zh-CN" sz="1600" dirty="0">
                <a:solidFill>
                  <a:srgbClr val="622927"/>
                </a:solidFill>
                <a:effectLst/>
                <a:latin typeface="Arial" panose="020B0604020202090204" pitchFamily="34" charset="0"/>
                <a:ea typeface="微软雅黑" panose="020B0503020204020204" pitchFamily="34" charset="-122"/>
                <a:sym typeface="Arial" panose="020B0604020202090204" pitchFamily="34" charset="0"/>
              </a:rPr>
              <a:t>Introduction</a:t>
            </a:r>
            <a:endParaRPr lang="en-US" altLang="zh-CN" sz="1600" dirty="0">
              <a:solidFill>
                <a:srgbClr val="622927"/>
              </a:solidFill>
              <a:effectLst/>
              <a:latin typeface="Arial" panose="020B0604020202090204" pitchFamily="34" charset="0"/>
              <a:ea typeface="微软雅黑" panose="020B0503020204020204" pitchFamily="34" charset="-122"/>
              <a:sym typeface="Arial" panose="020B0604020202090204" pitchFamily="34" charset="0"/>
            </a:endParaRPr>
          </a:p>
        </p:txBody>
      </p:sp>
      <p:sp>
        <p:nvSpPr>
          <p:cNvPr id="19" name="MH_Others_1"/>
          <p:cNvSpPr txBox="1"/>
          <p:nvPr>
            <p:custDataLst>
              <p:tags r:id="rId2"/>
            </p:custDataLst>
          </p:nvPr>
        </p:nvSpPr>
        <p:spPr>
          <a:xfrm>
            <a:off x="2390482" y="2554783"/>
            <a:ext cx="2626654" cy="1107440"/>
          </a:xfrm>
          <a:prstGeom prst="rect">
            <a:avLst/>
          </a:prstGeom>
          <a:noFill/>
        </p:spPr>
        <p:txBody>
          <a:bodyPr vert="horz" wrap="square" lIns="0" tIns="0" rIns="0" bIns="0" rtlCol="0" anchor="ctr" anchorCtr="0">
            <a:spAutoFit/>
          </a:bodyPr>
          <a:p>
            <a:pPr algn="ctr"/>
            <a:r>
              <a:rPr lang="zh-CN" altLang="en-US" sz="7200" b="1" dirty="0">
                <a:solidFill>
                  <a:srgbClr val="622927"/>
                </a:solidFill>
                <a:latin typeface="Arial" panose="020B0604020202090204" pitchFamily="34" charset="0"/>
                <a:ea typeface="微软雅黑" panose="020B0503020204020204" pitchFamily="34" charset="-122"/>
                <a:sym typeface="Arial" panose="020B0604020202090204" pitchFamily="34" charset="0"/>
              </a:rPr>
              <a:t>目 录</a:t>
            </a:r>
            <a:endParaRPr lang="zh-CN" altLang="en-US" sz="7200" b="1" dirty="0">
              <a:solidFill>
                <a:srgbClr val="622927"/>
              </a:solidFill>
              <a:latin typeface="Arial" panose="020B0604020202090204" pitchFamily="34" charset="0"/>
              <a:ea typeface="微软雅黑" panose="020B0503020204020204" pitchFamily="34" charset="-122"/>
              <a:sym typeface="Arial" panose="020B0604020202090204" pitchFamily="34" charset="0"/>
            </a:endParaRPr>
          </a:p>
        </p:txBody>
      </p:sp>
      <p:sp>
        <p:nvSpPr>
          <p:cNvPr id="20" name="MH_Others_2"/>
          <p:cNvSpPr txBox="1"/>
          <p:nvPr>
            <p:custDataLst>
              <p:tags r:id="rId3"/>
            </p:custDataLst>
          </p:nvPr>
        </p:nvSpPr>
        <p:spPr>
          <a:xfrm>
            <a:off x="2538800" y="3732250"/>
            <a:ext cx="2330017" cy="492125"/>
          </a:xfrm>
          <a:prstGeom prst="rect">
            <a:avLst/>
          </a:prstGeom>
          <a:noFill/>
        </p:spPr>
        <p:txBody>
          <a:bodyPr vert="horz" wrap="square" lIns="0" tIns="0" rIns="0" bIns="0">
            <a:spAutoFit/>
          </a:bodyPr>
          <a:p>
            <a:pPr algn="ctr">
              <a:defRPr/>
            </a:pPr>
            <a:r>
              <a:rPr lang="en-US" altLang="zh-CN" sz="3200" b="1" dirty="0">
                <a:solidFill>
                  <a:srgbClr val="622927"/>
                </a:solidFill>
                <a:latin typeface="Arial" panose="020B0604020202090204" pitchFamily="34" charset="0"/>
                <a:ea typeface="微软雅黑" panose="020B0503020204020204" pitchFamily="34" charset="-122"/>
                <a:sym typeface="Arial" panose="020B0604020202090204" pitchFamily="34" charset="0"/>
              </a:rPr>
              <a:t>CONTENTS</a:t>
            </a:r>
            <a:endParaRPr lang="en-US" altLang="zh-CN" sz="3200" b="1" dirty="0">
              <a:solidFill>
                <a:srgbClr val="622927"/>
              </a:solidFill>
              <a:latin typeface="Arial" panose="020B0604020202090204" pitchFamily="34" charset="0"/>
              <a:ea typeface="微软雅黑" panose="020B0503020204020204" pitchFamily="34" charset="-122"/>
              <a:sym typeface="Arial" panose="020B0604020202090204" pitchFamily="34" charset="0"/>
            </a:endParaRPr>
          </a:p>
        </p:txBody>
      </p:sp>
      <p:sp>
        <p:nvSpPr>
          <p:cNvPr id="2" name="MH_Entry_1"/>
          <p:cNvSpPr/>
          <p:nvPr>
            <p:custDataLst>
              <p:tags r:id="rId4"/>
            </p:custDataLst>
          </p:nvPr>
        </p:nvSpPr>
        <p:spPr>
          <a:xfrm>
            <a:off x="6616700" y="2289618"/>
            <a:ext cx="2686050" cy="55372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p>
            <a:pPr algn="l"/>
            <a:r>
              <a:rPr lang="zh-CN" altLang="en-US" sz="2000">
                <a:solidFill>
                  <a:srgbClr val="622927"/>
                </a:solidFill>
                <a:sym typeface="+mn-ea"/>
              </a:rPr>
              <a:t>活动主题</a:t>
            </a:r>
            <a:endParaRPr lang="zh-CN" altLang="en-US" sz="2000">
              <a:solidFill>
                <a:srgbClr val="622927"/>
              </a:solidFill>
            </a:endParaRPr>
          </a:p>
          <a:p>
            <a:pPr algn="l"/>
            <a:r>
              <a:rPr lang="en-US" altLang="zh-CN" sz="1600" dirty="0">
                <a:solidFill>
                  <a:srgbClr val="622927"/>
                </a:solidFill>
                <a:effectLst/>
                <a:latin typeface="Arial" panose="020B0604020202090204" pitchFamily="34" charset="0"/>
                <a:ea typeface="微软雅黑" panose="020B0503020204020204" pitchFamily="34" charset="-122"/>
                <a:sym typeface="Arial" panose="020B0604020202090204" pitchFamily="34" charset="0"/>
              </a:rPr>
              <a:t>Theme of the event</a:t>
            </a:r>
            <a:endParaRPr lang="en-US" altLang="zh-CN" sz="1600" dirty="0">
              <a:solidFill>
                <a:srgbClr val="622927"/>
              </a:solidFill>
              <a:effectLst/>
              <a:latin typeface="Arial" panose="020B0604020202090204" pitchFamily="34" charset="0"/>
              <a:ea typeface="微软雅黑" panose="020B0503020204020204" pitchFamily="34" charset="-122"/>
              <a:sym typeface="Arial" panose="020B0604020202090204" pitchFamily="34" charset="0"/>
            </a:endParaRPr>
          </a:p>
        </p:txBody>
      </p:sp>
      <p:sp>
        <p:nvSpPr>
          <p:cNvPr id="3" name="MH_Entry_1"/>
          <p:cNvSpPr/>
          <p:nvPr>
            <p:custDataLst>
              <p:tags r:id="rId5"/>
            </p:custDataLst>
          </p:nvPr>
        </p:nvSpPr>
        <p:spPr>
          <a:xfrm>
            <a:off x="6616700" y="3151948"/>
            <a:ext cx="2686050" cy="55372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p>
            <a:pPr algn="l"/>
            <a:r>
              <a:rPr lang="zh-CN" altLang="en-US" sz="2000" dirty="0">
                <a:solidFill>
                  <a:srgbClr val="622927"/>
                </a:solidFill>
                <a:effectLst/>
                <a:latin typeface="Arial" panose="020B0604020202090204" pitchFamily="34" charset="0"/>
                <a:ea typeface="微软雅黑" panose="020B0503020204020204" pitchFamily="34" charset="-122"/>
                <a:sym typeface="Arial" panose="020B0604020202090204" pitchFamily="34" charset="0"/>
              </a:rPr>
              <a:t>组织</a:t>
            </a:r>
            <a:r>
              <a:rPr lang="zh-CN" altLang="en-US" sz="2000" dirty="0">
                <a:solidFill>
                  <a:srgbClr val="622927"/>
                </a:solidFill>
                <a:effectLst/>
                <a:latin typeface="Arial" panose="020B0604020202090204" pitchFamily="34" charset="0"/>
                <a:ea typeface="微软雅黑" panose="020B0503020204020204" pitchFamily="34" charset="-122"/>
                <a:sym typeface="Arial" panose="020B0604020202090204" pitchFamily="34" charset="0"/>
              </a:rPr>
              <a:t>机构</a:t>
            </a:r>
            <a:endParaRPr lang="zh-CN" altLang="en-US" sz="2000" dirty="0">
              <a:solidFill>
                <a:srgbClr val="622927"/>
              </a:solidFill>
              <a:effectLst/>
              <a:latin typeface="Arial" panose="020B0604020202090204" pitchFamily="34" charset="0"/>
              <a:ea typeface="微软雅黑" panose="020B0503020204020204" pitchFamily="34" charset="-122"/>
              <a:sym typeface="Arial" panose="020B0604020202090204" pitchFamily="34" charset="0"/>
            </a:endParaRPr>
          </a:p>
          <a:p>
            <a:pPr algn="l"/>
            <a:r>
              <a:rPr lang="en-US" altLang="zh-CN" sz="1600" dirty="0">
                <a:solidFill>
                  <a:srgbClr val="622927"/>
                </a:solidFill>
                <a:effectLst/>
                <a:latin typeface="Arial" panose="020B0604020202090204" pitchFamily="34" charset="0"/>
                <a:ea typeface="微软雅黑" panose="020B0503020204020204" pitchFamily="34" charset="-122"/>
                <a:sym typeface="Arial" panose="020B0604020202090204" pitchFamily="34" charset="0"/>
              </a:rPr>
              <a:t>Organizational structure</a:t>
            </a:r>
            <a:endParaRPr lang="en-US" altLang="zh-CN" sz="1600" dirty="0">
              <a:solidFill>
                <a:srgbClr val="622927"/>
              </a:solidFill>
              <a:effectLst/>
              <a:latin typeface="Arial" panose="020B0604020202090204" pitchFamily="34" charset="0"/>
              <a:ea typeface="微软雅黑" panose="020B0503020204020204" pitchFamily="34" charset="-122"/>
              <a:sym typeface="Arial" panose="020B0604020202090204" pitchFamily="34" charset="0"/>
            </a:endParaRPr>
          </a:p>
        </p:txBody>
      </p:sp>
      <p:sp>
        <p:nvSpPr>
          <p:cNvPr id="4" name="MH_Entry_1"/>
          <p:cNvSpPr/>
          <p:nvPr>
            <p:custDataLst>
              <p:tags r:id="rId6"/>
            </p:custDataLst>
          </p:nvPr>
        </p:nvSpPr>
        <p:spPr>
          <a:xfrm>
            <a:off x="6616700" y="4753418"/>
            <a:ext cx="2686050" cy="80010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p>
            <a:pPr algn="l"/>
            <a:r>
              <a:rPr lang="zh-CN" altLang="en-US" sz="2000">
                <a:solidFill>
                  <a:srgbClr val="622927"/>
                </a:solidFill>
                <a:sym typeface="+mn-ea"/>
              </a:rPr>
              <a:t>系列主题活动</a:t>
            </a:r>
            <a:r>
              <a:rPr lang="zh-CN" altLang="en-US" sz="2000">
                <a:solidFill>
                  <a:srgbClr val="622927"/>
                </a:solidFill>
                <a:sym typeface="+mn-ea"/>
              </a:rPr>
              <a:t>安排</a:t>
            </a:r>
            <a:endParaRPr lang="zh-CN" altLang="en-US" sz="2000">
              <a:solidFill>
                <a:srgbClr val="622927"/>
              </a:solidFill>
              <a:sym typeface="+mn-ea"/>
            </a:endParaRPr>
          </a:p>
          <a:p>
            <a:pPr algn="l"/>
            <a:r>
              <a:rPr lang="en-US" altLang="zh-CN" sz="1600" dirty="0">
                <a:solidFill>
                  <a:srgbClr val="622927"/>
                </a:solidFill>
                <a:effectLst/>
                <a:latin typeface="Arial" panose="020B0604020202090204" pitchFamily="34" charset="0"/>
                <a:ea typeface="微软雅黑" panose="020B0503020204020204" pitchFamily="34" charset="-122"/>
                <a:sym typeface="Arial" panose="020B0604020202090204" pitchFamily="34" charset="0"/>
              </a:rPr>
              <a:t>A series of themed activities are arranged</a:t>
            </a:r>
            <a:endParaRPr lang="en-US" altLang="zh-CN" sz="1600" dirty="0">
              <a:solidFill>
                <a:srgbClr val="622927"/>
              </a:solidFill>
              <a:effectLst/>
              <a:latin typeface="Arial" panose="020B0604020202090204" pitchFamily="34" charset="0"/>
              <a:ea typeface="微软雅黑" panose="020B0503020204020204" pitchFamily="34" charset="-122"/>
              <a:sym typeface="Arial" panose="020B0604020202090204" pitchFamily="34" charset="0"/>
            </a:endParaRPr>
          </a:p>
        </p:txBody>
      </p:sp>
      <p:grpSp>
        <p:nvGrpSpPr>
          <p:cNvPr id="6" name="组合 5"/>
          <p:cNvGrpSpPr/>
          <p:nvPr>
            <p:custDataLst>
              <p:tags r:id="rId7"/>
            </p:custDataLst>
          </p:nvPr>
        </p:nvGrpSpPr>
        <p:grpSpPr>
          <a:xfrm>
            <a:off x="6069965" y="1514793"/>
            <a:ext cx="379730" cy="3828415"/>
            <a:chOff x="9559" y="3032"/>
            <a:chExt cx="598" cy="6029"/>
          </a:xfrm>
        </p:grpSpPr>
        <p:sp>
          <p:nvSpPr>
            <p:cNvPr id="11" name="MH_Number_1"/>
            <p:cNvSpPr/>
            <p:nvPr>
              <p:custDataLst>
                <p:tags r:id="rId8"/>
              </p:custDataLst>
            </p:nvPr>
          </p:nvSpPr>
          <p:spPr>
            <a:xfrm>
              <a:off x="9559" y="3032"/>
              <a:ext cx="598" cy="598"/>
            </a:xfrm>
            <a:prstGeom prst="ellipse">
              <a:avLst/>
            </a:prstGeom>
            <a:solidFill>
              <a:srgbClr val="DFB1AF"/>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p>
              <a:pPr algn="ctr"/>
              <a:endParaRPr lang="zh-CN" altLang="en-US" sz="2110" b="1" dirty="0">
                <a:solidFill>
                  <a:schemeClr val="bg1"/>
                </a:solidFill>
                <a:latin typeface="Arial" panose="020B0604020202090204" pitchFamily="34" charset="0"/>
                <a:ea typeface="微软雅黑" panose="020B0503020204020204" pitchFamily="34" charset="-122"/>
                <a:cs typeface="Times New Roman" panose="02020503050405090304" pitchFamily="18" charset="0"/>
                <a:sym typeface="Arial" panose="020B0604020202090204" pitchFamily="34" charset="0"/>
              </a:endParaRPr>
            </a:p>
          </p:txBody>
        </p:sp>
        <p:sp>
          <p:nvSpPr>
            <p:cNvPr id="13" name="MH_Number_2"/>
            <p:cNvSpPr/>
            <p:nvPr>
              <p:custDataLst>
                <p:tags r:id="rId9"/>
              </p:custDataLst>
            </p:nvPr>
          </p:nvSpPr>
          <p:spPr>
            <a:xfrm>
              <a:off x="9559" y="4391"/>
              <a:ext cx="598" cy="597"/>
            </a:xfrm>
            <a:prstGeom prst="ellipse">
              <a:avLst/>
            </a:prstGeom>
            <a:solidFill>
              <a:srgbClr val="FCE1CD"/>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p>
              <a:pPr algn="ctr"/>
              <a:r>
                <a:rPr lang="en-US" altLang="zh-CN" sz="2110" b="1" dirty="0">
                  <a:solidFill>
                    <a:schemeClr val="bg1"/>
                  </a:solidFill>
                  <a:latin typeface="Arial" panose="020B0604020202090204" pitchFamily="34" charset="0"/>
                  <a:ea typeface="微软雅黑" panose="020B0503020204020204" pitchFamily="34" charset="-122"/>
                  <a:cs typeface="Times New Roman" panose="02020503050405090304" pitchFamily="18" charset="0"/>
                  <a:sym typeface="Arial" panose="020B0604020202090204" pitchFamily="34" charset="0"/>
                </a:rPr>
                <a:t>1</a:t>
              </a:r>
              <a:endParaRPr lang="en-US" altLang="zh-CN" sz="2110" b="1" dirty="0">
                <a:solidFill>
                  <a:schemeClr val="bg1"/>
                </a:solidFill>
                <a:latin typeface="Arial" panose="020B0604020202090204" pitchFamily="34" charset="0"/>
                <a:ea typeface="微软雅黑" panose="020B0503020204020204" pitchFamily="34" charset="-122"/>
                <a:cs typeface="Times New Roman" panose="02020503050405090304" pitchFamily="18" charset="0"/>
                <a:sym typeface="Arial" panose="020B0604020202090204" pitchFamily="34" charset="0"/>
              </a:endParaRPr>
            </a:p>
          </p:txBody>
        </p:sp>
        <p:sp>
          <p:nvSpPr>
            <p:cNvPr id="15" name="MH_Number_3"/>
            <p:cNvSpPr/>
            <p:nvPr>
              <p:custDataLst>
                <p:tags r:id="rId10"/>
              </p:custDataLst>
            </p:nvPr>
          </p:nvSpPr>
          <p:spPr>
            <a:xfrm>
              <a:off x="9559" y="5749"/>
              <a:ext cx="598" cy="597"/>
            </a:xfrm>
            <a:prstGeom prst="ellipse">
              <a:avLst/>
            </a:prstGeom>
            <a:solidFill>
              <a:srgbClr val="B69994"/>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p>
              <a:pPr algn="ctr"/>
              <a:r>
                <a:rPr lang="en-US" altLang="zh-CN" sz="2110" b="1" dirty="0">
                  <a:solidFill>
                    <a:schemeClr val="bg1"/>
                  </a:solidFill>
                  <a:latin typeface="Arial" panose="020B0604020202090204" pitchFamily="34" charset="0"/>
                  <a:ea typeface="微软雅黑" panose="020B0503020204020204" pitchFamily="34" charset="-122"/>
                  <a:cs typeface="Times New Roman" panose="02020503050405090304" pitchFamily="18" charset="0"/>
                  <a:sym typeface="Arial" panose="020B0604020202090204" pitchFamily="34" charset="0"/>
                </a:rPr>
                <a:t>2</a:t>
              </a:r>
              <a:endParaRPr lang="en-US" altLang="zh-CN" sz="2110" b="1" dirty="0">
                <a:solidFill>
                  <a:schemeClr val="bg1"/>
                </a:solidFill>
                <a:latin typeface="Arial" panose="020B0604020202090204" pitchFamily="34" charset="0"/>
                <a:ea typeface="微软雅黑" panose="020B0503020204020204" pitchFamily="34" charset="-122"/>
                <a:cs typeface="Times New Roman" panose="02020503050405090304" pitchFamily="18" charset="0"/>
                <a:sym typeface="Arial" panose="020B0604020202090204" pitchFamily="34" charset="0"/>
              </a:endParaRPr>
            </a:p>
          </p:txBody>
        </p:sp>
        <p:sp>
          <p:nvSpPr>
            <p:cNvPr id="17" name="MH_Number_4"/>
            <p:cNvSpPr/>
            <p:nvPr>
              <p:custDataLst>
                <p:tags r:id="rId11"/>
              </p:custDataLst>
            </p:nvPr>
          </p:nvSpPr>
          <p:spPr>
            <a:xfrm>
              <a:off x="9559" y="8465"/>
              <a:ext cx="598" cy="597"/>
            </a:xfrm>
            <a:prstGeom prst="ellipse">
              <a:avLst/>
            </a:prstGeom>
            <a:solidFill>
              <a:srgbClr val="622927"/>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p>
              <a:pPr algn="ctr"/>
              <a:r>
                <a:rPr lang="en-US" altLang="zh-CN" sz="2110" b="1" dirty="0">
                  <a:solidFill>
                    <a:schemeClr val="bg1"/>
                  </a:solidFill>
                  <a:latin typeface="Arial" panose="020B0604020202090204" pitchFamily="34" charset="0"/>
                  <a:ea typeface="微软雅黑" panose="020B0503020204020204" pitchFamily="34" charset="-122"/>
                  <a:cs typeface="Times New Roman" panose="02020503050405090304" pitchFamily="18" charset="0"/>
                  <a:sym typeface="Arial" panose="020B0604020202090204" pitchFamily="34" charset="0"/>
                </a:rPr>
                <a:t>4</a:t>
              </a:r>
              <a:endParaRPr lang="en-US" altLang="zh-CN" sz="2110" b="1" dirty="0">
                <a:solidFill>
                  <a:schemeClr val="bg1"/>
                </a:solidFill>
                <a:latin typeface="Arial" panose="020B0604020202090204" pitchFamily="34" charset="0"/>
                <a:ea typeface="微软雅黑" panose="020B0503020204020204" pitchFamily="34" charset="-122"/>
                <a:cs typeface="Times New Roman" panose="02020503050405090304" pitchFamily="18" charset="0"/>
                <a:sym typeface="Arial" panose="020B0604020202090204" pitchFamily="34" charset="0"/>
              </a:endParaRPr>
            </a:p>
          </p:txBody>
        </p:sp>
        <p:sp>
          <p:nvSpPr>
            <p:cNvPr id="5" name="MH_Number_1"/>
            <p:cNvSpPr/>
            <p:nvPr>
              <p:custDataLst>
                <p:tags r:id="rId12"/>
              </p:custDataLst>
            </p:nvPr>
          </p:nvSpPr>
          <p:spPr>
            <a:xfrm>
              <a:off x="9559" y="7107"/>
              <a:ext cx="598" cy="597"/>
            </a:xfrm>
            <a:prstGeom prst="ellipse">
              <a:avLst/>
            </a:prstGeom>
            <a:solidFill>
              <a:srgbClr val="DFB1AF"/>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p>
              <a:pPr algn="ctr"/>
              <a:r>
                <a:rPr lang="en-US" altLang="zh-CN" sz="2110" b="1" dirty="0">
                  <a:solidFill>
                    <a:schemeClr val="bg1"/>
                  </a:solidFill>
                  <a:latin typeface="Arial" panose="020B0604020202090204" pitchFamily="34" charset="0"/>
                  <a:ea typeface="微软雅黑" panose="020B0503020204020204" pitchFamily="34" charset="-122"/>
                  <a:cs typeface="Times New Roman" panose="02020503050405090304" pitchFamily="18" charset="0"/>
                  <a:sym typeface="Arial" panose="020B0604020202090204" pitchFamily="34" charset="0"/>
                </a:rPr>
                <a:t>3</a:t>
              </a:r>
              <a:endParaRPr lang="en-US" altLang="zh-CN" sz="2110" b="1" dirty="0">
                <a:solidFill>
                  <a:schemeClr val="bg1"/>
                </a:solidFill>
                <a:latin typeface="Arial" panose="020B0604020202090204" pitchFamily="34" charset="0"/>
                <a:ea typeface="微软雅黑" panose="020B0503020204020204" pitchFamily="34" charset="-122"/>
                <a:cs typeface="Times New Roman" panose="02020503050405090304" pitchFamily="18" charset="0"/>
                <a:sym typeface="Arial" panose="020B0604020202090204" pitchFamily="34" charset="0"/>
              </a:endParaRPr>
            </a:p>
          </p:txBody>
        </p:sp>
      </p:grpSp>
      <p:sp>
        <p:nvSpPr>
          <p:cNvPr id="7" name="MH_Entry_1"/>
          <p:cNvSpPr/>
          <p:nvPr>
            <p:custDataLst>
              <p:tags r:id="rId13"/>
            </p:custDataLst>
          </p:nvPr>
        </p:nvSpPr>
        <p:spPr>
          <a:xfrm>
            <a:off x="6616700" y="4014278"/>
            <a:ext cx="2686050" cy="55372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p>
            <a:pPr algn="l"/>
            <a:r>
              <a:rPr lang="zh-CN" altLang="en-US" sz="2000" dirty="0">
                <a:solidFill>
                  <a:srgbClr val="622927"/>
                </a:solidFill>
                <a:effectLst/>
                <a:latin typeface="Arial" panose="020B0604020202090204" pitchFamily="34" charset="0"/>
                <a:ea typeface="微软雅黑" panose="020B0503020204020204" pitchFamily="34" charset="-122"/>
                <a:sym typeface="Arial" panose="020B0604020202090204" pitchFamily="34" charset="0"/>
              </a:rPr>
              <a:t>活动</a:t>
            </a:r>
            <a:r>
              <a:rPr lang="zh-CN" altLang="en-US" sz="2000" dirty="0">
                <a:solidFill>
                  <a:srgbClr val="622927"/>
                </a:solidFill>
                <a:effectLst/>
                <a:latin typeface="Arial" panose="020B0604020202090204" pitchFamily="34" charset="0"/>
                <a:ea typeface="微软雅黑" panose="020B0503020204020204" pitchFamily="34" charset="-122"/>
                <a:sym typeface="Arial" panose="020B0604020202090204" pitchFamily="34" charset="0"/>
              </a:rPr>
              <a:t>时间</a:t>
            </a:r>
            <a:endParaRPr lang="zh-CN" altLang="en-US" sz="2000" dirty="0">
              <a:solidFill>
                <a:srgbClr val="622927"/>
              </a:solidFill>
              <a:effectLst/>
              <a:latin typeface="Arial" panose="020B0604020202090204" pitchFamily="34" charset="0"/>
              <a:ea typeface="微软雅黑" panose="020B0503020204020204" pitchFamily="34" charset="-122"/>
              <a:sym typeface="Arial" panose="020B0604020202090204" pitchFamily="34" charset="0"/>
            </a:endParaRPr>
          </a:p>
          <a:p>
            <a:pPr algn="l"/>
            <a:r>
              <a:rPr lang="en-US" altLang="zh-CN" sz="1600" dirty="0">
                <a:solidFill>
                  <a:srgbClr val="622927"/>
                </a:solidFill>
                <a:effectLst/>
                <a:latin typeface="Arial" panose="020B0604020202090204" pitchFamily="34" charset="0"/>
                <a:ea typeface="微软雅黑" panose="020B0503020204020204" pitchFamily="34" charset="-122"/>
                <a:sym typeface="Arial" panose="020B0604020202090204" pitchFamily="34" charset="0"/>
              </a:rPr>
              <a:t>Activity time</a:t>
            </a:r>
            <a:endParaRPr lang="en-US" altLang="zh-CN" sz="1600" dirty="0">
              <a:solidFill>
                <a:srgbClr val="622927"/>
              </a:solidFill>
              <a:effectLst/>
              <a:latin typeface="Arial" panose="020B0604020202090204" pitchFamily="34" charset="0"/>
              <a:ea typeface="微软雅黑" panose="020B0503020204020204" pitchFamily="34" charset="-122"/>
              <a:sym typeface="Arial" panose="020B0604020202090204" pitchFamily="34" charset="0"/>
            </a:endParaRPr>
          </a:p>
        </p:txBody>
      </p:sp>
      <p:pic>
        <p:nvPicPr>
          <p:cNvPr id="8" name="图片 7"/>
          <p:cNvPicPr>
            <a:picLocks noChangeAspect="1"/>
          </p:cNvPicPr>
          <p:nvPr/>
        </p:nvPicPr>
        <p:blipFill>
          <a:blip r:embed="rId14"/>
          <a:stretch>
            <a:fillRect/>
          </a:stretch>
        </p:blipFill>
        <p:spPr>
          <a:xfrm>
            <a:off x="6133465" y="1593850"/>
            <a:ext cx="281305" cy="251460"/>
          </a:xfrm>
          <a:prstGeom prst="rect">
            <a:avLst/>
          </a:prstGeom>
        </p:spPr>
      </p:pic>
    </p:spTree>
    <p:custDataLst>
      <p:tags r:id="rId15"/>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 name="矩形: 圆角 32"/>
          <p:cNvSpPr/>
          <p:nvPr/>
        </p:nvSpPr>
        <p:spPr>
          <a:xfrm>
            <a:off x="1732280" y="513080"/>
            <a:ext cx="2821305" cy="1155065"/>
          </a:xfrm>
          <a:prstGeom prst="roundRect">
            <a:avLst/>
          </a:prstGeom>
          <a:noFill/>
          <a:ln>
            <a:solidFill>
              <a:srgbClr val="B99A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000" dirty="0">
              <a:latin typeface="思源黑体 CN Light" panose="020B0300000000000000" pitchFamily="34" charset="-122"/>
              <a:ea typeface="思源黑体 CN Light" panose="020B0300000000000000" pitchFamily="34" charset="-122"/>
            </a:endParaRPr>
          </a:p>
        </p:txBody>
      </p:sp>
      <p:sp>
        <p:nvSpPr>
          <p:cNvPr id="21" name="矩形 20"/>
          <p:cNvSpPr/>
          <p:nvPr/>
        </p:nvSpPr>
        <p:spPr>
          <a:xfrm>
            <a:off x="1872615" y="723900"/>
            <a:ext cx="2532380" cy="746125"/>
          </a:xfrm>
          <a:prstGeom prst="rect">
            <a:avLst/>
          </a:prstGeom>
        </p:spPr>
        <p:txBody>
          <a:bodyPr wrap="square" lIns="0" tIns="0" rIns="0" bIns="0">
            <a:noAutofit/>
          </a:bodyPr>
          <a:p>
            <a:pPr algn="ctr"/>
            <a:r>
              <a:rPr lang="zh-CN" altLang="en-US" sz="4400" dirty="0">
                <a:solidFill>
                  <a:srgbClr val="622927"/>
                </a:solidFill>
                <a:latin typeface="Arial" panose="020B0604020202090204" pitchFamily="34" charset="0"/>
                <a:ea typeface="微软雅黑" panose="020B0503020204020204" pitchFamily="34" charset="-122"/>
                <a:cs typeface="+mn-ea"/>
                <a:sym typeface="Arial" panose="020B0604020202090204" pitchFamily="34" charset="0"/>
              </a:rPr>
              <a:t>引言</a:t>
            </a:r>
            <a:endParaRPr lang="zh-CN" altLang="en-US" sz="4400" dirty="0">
              <a:solidFill>
                <a:srgbClr val="622927"/>
              </a:solidFill>
              <a:latin typeface="Arial" panose="020B0604020202090204" pitchFamily="34" charset="0"/>
              <a:ea typeface="微软雅黑" panose="020B0503020204020204" pitchFamily="34" charset="-122"/>
              <a:cs typeface="+mn-ea"/>
              <a:sym typeface="Arial" panose="020B0604020202090204" pitchFamily="34" charset="0"/>
            </a:endParaRPr>
          </a:p>
        </p:txBody>
      </p:sp>
      <p:sp>
        <p:nvSpPr>
          <p:cNvPr id="2" name="文本框 1"/>
          <p:cNvSpPr txBox="1"/>
          <p:nvPr/>
        </p:nvSpPr>
        <p:spPr>
          <a:xfrm>
            <a:off x="594360" y="2125345"/>
            <a:ext cx="11014710" cy="4420235"/>
          </a:xfrm>
          <a:prstGeom prst="rect">
            <a:avLst/>
          </a:prstGeom>
          <a:noFill/>
        </p:spPr>
        <p:txBody>
          <a:bodyPr wrap="square" rtlCol="0">
            <a:noAutofit/>
          </a:bodyPr>
          <a:p>
            <a:pPr indent="457200" fontAlgn="auto">
              <a:lnSpc>
                <a:spcPct val="150000"/>
              </a:lnSpc>
            </a:pPr>
            <a:r>
              <a:rPr lang="zh-CN" altLang="en-US" sz="2800">
                <a:solidFill>
                  <a:schemeClr val="tx2"/>
                </a:solidFill>
                <a:latin typeface="宋体" pitchFamily="2" charset="-122"/>
                <a:ea typeface="宋体" pitchFamily="2" charset="-122"/>
                <a:cs typeface="宋体" pitchFamily="2" charset="-122"/>
              </a:rPr>
              <a:t>开展全民阅读推广工作，有利于加强社会主义精神文明建设，坚定文化自信自强，铸牢中华民族共同体意识。为贯彻党的二十大精神和习近平文化思想，落实自治区关于呼包鄂乌一体化发展战略，弘扬“北疆文化”品牌，切实推进呼包鄂乌全民阅读服务体系区域一体化发展，四地公共图书馆将共同举办“呼包鄂乌全民阅读季活动”。</a:t>
            </a:r>
            <a:endParaRPr lang="zh-CN" altLang="en-US" sz="2800">
              <a:solidFill>
                <a:schemeClr val="tx2"/>
              </a:solidFill>
              <a:latin typeface="宋体" pitchFamily="2" charset="-122"/>
              <a:ea typeface="宋体" pitchFamily="2" charset="-122"/>
              <a:cs typeface="宋体" pitchFamily="2" charset="-122"/>
            </a:endParaRPr>
          </a:p>
        </p:txBody>
      </p:sp>
      <p:grpSp>
        <p:nvGrpSpPr>
          <p:cNvPr id="4" name="组合 3"/>
          <p:cNvGrpSpPr/>
          <p:nvPr/>
        </p:nvGrpSpPr>
        <p:grpSpPr>
          <a:xfrm>
            <a:off x="370717" y="490419"/>
            <a:ext cx="1204206" cy="1154707"/>
            <a:chOff x="3287713" y="3763530"/>
            <a:chExt cx="1204206" cy="1154707"/>
          </a:xfrm>
          <a:solidFill>
            <a:srgbClr val="B99A95"/>
          </a:solidFill>
        </p:grpSpPr>
        <p:sp>
          <p:nvSpPr>
            <p:cNvPr id="5" name="椭圆 4"/>
            <p:cNvSpPr/>
            <p:nvPr/>
          </p:nvSpPr>
          <p:spPr>
            <a:xfrm>
              <a:off x="3312463" y="3763530"/>
              <a:ext cx="1154707" cy="115470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dirty="0">
                <a:solidFill>
                  <a:srgbClr val="AD262B"/>
                </a:solidFill>
                <a:effectLst>
                  <a:outerShdw blurRad="38100" dist="38100" dir="2700000" algn="tl">
                    <a:srgbClr val="000000">
                      <a:alpha val="43137"/>
                    </a:srgbClr>
                  </a:outerShdw>
                </a:effectLst>
                <a:latin typeface="胡晓波男神体" panose="02010600030101010101" pitchFamily="2" charset="-122"/>
                <a:ea typeface="胡晓波男神体" panose="02010600030101010101" pitchFamily="2" charset="-122"/>
                <a:cs typeface="胡晓波男神体" panose="02010600030101010101" pitchFamily="2" charset="-122"/>
              </a:endParaRPr>
            </a:p>
          </p:txBody>
        </p:sp>
        <p:sp>
          <p:nvSpPr>
            <p:cNvPr id="6" name="文本框 5"/>
            <p:cNvSpPr txBox="1"/>
            <p:nvPr/>
          </p:nvSpPr>
          <p:spPr>
            <a:xfrm>
              <a:off x="3287713" y="4017718"/>
              <a:ext cx="1204206" cy="645160"/>
            </a:xfrm>
            <a:prstGeom prst="rect">
              <a:avLst/>
            </a:prstGeom>
            <a:noFill/>
            <a:extLst>
              <a:ext uri="{909E8E84-426E-40DD-AFC4-6F175D3DCCD1}">
                <a14:hiddenFill xmlns:a14="http://schemas.microsoft.com/office/drawing/2010/main">
                  <a:grpFill/>
                </a14:hiddenFill>
              </a:ext>
            </a:extLst>
          </p:spPr>
          <p:txBody>
            <a:bodyPr wrap="square" rtlCol="0">
              <a:spAutoFit/>
            </a:bodyPr>
            <a:p>
              <a:pPr algn="ctr"/>
              <a:endParaRPr lang="zh-CN" altLang="en-US" sz="3600" dirty="0">
                <a:solidFill>
                  <a:schemeClr val="bg1"/>
                </a:solidFill>
                <a:latin typeface="微软雅黑" panose="020B0503020204020204" pitchFamily="34" charset="-122"/>
                <a:ea typeface="微软雅黑" panose="020B0503020204020204" pitchFamily="34" charset="-122"/>
                <a:cs typeface="胡晓波男神体" panose="02010600030101010101" pitchFamily="2" charset="-122"/>
              </a:endParaRPr>
            </a:p>
          </p:txBody>
        </p:sp>
      </p:grpSp>
      <p:grpSp>
        <p:nvGrpSpPr>
          <p:cNvPr id="181" name="组合 180"/>
          <p:cNvGrpSpPr/>
          <p:nvPr/>
        </p:nvGrpSpPr>
        <p:grpSpPr>
          <a:xfrm>
            <a:off x="689610" y="723900"/>
            <a:ext cx="600710" cy="666115"/>
            <a:chOff x="5086886" y="1913910"/>
            <a:chExt cx="307094" cy="410062"/>
          </a:xfrm>
          <a:solidFill>
            <a:srgbClr val="ED7D31">
              <a:lumMod val="50000"/>
            </a:srgbClr>
          </a:solidFill>
        </p:grpSpPr>
        <p:sp>
          <p:nvSpPr>
            <p:cNvPr id="182" name="Freeform 167"/>
            <p:cNvSpPr>
              <a:spLocks noEditPoints="1"/>
            </p:cNvSpPr>
            <p:nvPr/>
          </p:nvSpPr>
          <p:spPr bwMode="auto">
            <a:xfrm>
              <a:off x="5086886" y="1913910"/>
              <a:ext cx="307094" cy="410062"/>
            </a:xfrm>
            <a:custGeom>
              <a:avLst/>
              <a:gdLst>
                <a:gd name="T0" fmla="*/ 113 w 170"/>
                <a:gd name="T1" fmla="*/ 0 h 227"/>
                <a:gd name="T2" fmla="*/ 0 w 170"/>
                <a:gd name="T3" fmla="*/ 0 h 227"/>
                <a:gd name="T4" fmla="*/ 0 w 170"/>
                <a:gd name="T5" fmla="*/ 227 h 227"/>
                <a:gd name="T6" fmla="*/ 170 w 170"/>
                <a:gd name="T7" fmla="*/ 227 h 227"/>
                <a:gd name="T8" fmla="*/ 170 w 170"/>
                <a:gd name="T9" fmla="*/ 57 h 227"/>
                <a:gd name="T10" fmla="*/ 113 w 170"/>
                <a:gd name="T11" fmla="*/ 0 h 227"/>
                <a:gd name="T12" fmla="*/ 161 w 170"/>
                <a:gd name="T13" fmla="*/ 218 h 227"/>
                <a:gd name="T14" fmla="*/ 9 w 170"/>
                <a:gd name="T15" fmla="*/ 218 h 227"/>
                <a:gd name="T16" fmla="*/ 9 w 170"/>
                <a:gd name="T17" fmla="*/ 10 h 227"/>
                <a:gd name="T18" fmla="*/ 109 w 170"/>
                <a:gd name="T19" fmla="*/ 10 h 227"/>
                <a:gd name="T20" fmla="*/ 161 w 170"/>
                <a:gd name="T21" fmla="*/ 62 h 227"/>
                <a:gd name="T22" fmla="*/ 161 w 170"/>
                <a:gd name="T23" fmla="*/ 218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 h="227">
                  <a:moveTo>
                    <a:pt x="113" y="0"/>
                  </a:moveTo>
                  <a:lnTo>
                    <a:pt x="0" y="0"/>
                  </a:lnTo>
                  <a:lnTo>
                    <a:pt x="0" y="227"/>
                  </a:lnTo>
                  <a:lnTo>
                    <a:pt x="170" y="227"/>
                  </a:lnTo>
                  <a:lnTo>
                    <a:pt x="170" y="57"/>
                  </a:lnTo>
                  <a:lnTo>
                    <a:pt x="113" y="0"/>
                  </a:lnTo>
                  <a:close/>
                  <a:moveTo>
                    <a:pt x="161" y="218"/>
                  </a:moveTo>
                  <a:lnTo>
                    <a:pt x="9" y="218"/>
                  </a:lnTo>
                  <a:lnTo>
                    <a:pt x="9" y="10"/>
                  </a:lnTo>
                  <a:lnTo>
                    <a:pt x="109" y="10"/>
                  </a:lnTo>
                  <a:lnTo>
                    <a:pt x="161" y="62"/>
                  </a:lnTo>
                  <a:lnTo>
                    <a:pt x="161" y="2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rgbClr val="ED7D31">
                    <a:lumMod val="50000"/>
                  </a:srgbClr>
                </a:solidFill>
              </a:endParaRPr>
            </a:p>
          </p:txBody>
        </p:sp>
        <p:sp>
          <p:nvSpPr>
            <p:cNvPr id="183" name="Rectangle 168"/>
            <p:cNvSpPr>
              <a:spLocks noChangeArrowheads="1"/>
            </p:cNvSpPr>
            <p:nvPr/>
          </p:nvSpPr>
          <p:spPr bwMode="auto">
            <a:xfrm>
              <a:off x="5155531" y="2222811"/>
              <a:ext cx="169805" cy="3251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solidFill>
                  <a:srgbClr val="ED7D31">
                    <a:lumMod val="50000"/>
                  </a:srgbClr>
                </a:solidFill>
              </a:endParaRPr>
            </a:p>
          </p:txBody>
        </p:sp>
        <p:sp>
          <p:nvSpPr>
            <p:cNvPr id="184" name="Rectangle 169"/>
            <p:cNvSpPr>
              <a:spLocks noChangeArrowheads="1"/>
            </p:cNvSpPr>
            <p:nvPr/>
          </p:nvSpPr>
          <p:spPr bwMode="auto">
            <a:xfrm>
              <a:off x="5155531" y="2136102"/>
              <a:ext cx="169805" cy="343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solidFill>
                  <a:srgbClr val="ED7D31">
                    <a:lumMod val="50000"/>
                  </a:srgbClr>
                </a:solidFill>
              </a:endParaRPr>
            </a:p>
          </p:txBody>
        </p:sp>
        <p:sp>
          <p:nvSpPr>
            <p:cNvPr id="185" name="Rectangle 170"/>
            <p:cNvSpPr>
              <a:spLocks noChangeArrowheads="1"/>
            </p:cNvSpPr>
            <p:nvPr/>
          </p:nvSpPr>
          <p:spPr bwMode="auto">
            <a:xfrm>
              <a:off x="5155531" y="2051199"/>
              <a:ext cx="68645" cy="343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solidFill>
                  <a:srgbClr val="ED7D31">
                    <a:lumMod val="50000"/>
                  </a:srgbClr>
                </a:solidFill>
              </a:endParaRPr>
            </a:p>
          </p:txBody>
        </p:sp>
      </p:grpSp>
    </p:spTree>
    <p:custDataLst>
      <p:tags r:id="rId1"/>
    </p:custDataLst>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timing>
    <p:tnLst>
      <p:par>
        <p:cTn id="1" dur="indefinite" restart="never" nodeType="tmRoot"/>
      </p:par>
    </p:tnLst>
    <p:bldLst>
      <p:bldP spid="2" grpId="0"/>
      <p:bldP spid="2"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4" name="组合 33"/>
          <p:cNvGrpSpPr/>
          <p:nvPr/>
        </p:nvGrpSpPr>
        <p:grpSpPr>
          <a:xfrm>
            <a:off x="370717" y="639009"/>
            <a:ext cx="1204206" cy="1154707"/>
            <a:chOff x="3287713" y="3763530"/>
            <a:chExt cx="1204206" cy="1154707"/>
          </a:xfrm>
          <a:solidFill>
            <a:srgbClr val="B99A95"/>
          </a:solidFill>
        </p:grpSpPr>
        <p:sp>
          <p:nvSpPr>
            <p:cNvPr id="35" name="椭圆 34"/>
            <p:cNvSpPr/>
            <p:nvPr/>
          </p:nvSpPr>
          <p:spPr>
            <a:xfrm>
              <a:off x="3312463" y="3763530"/>
              <a:ext cx="1154707" cy="115470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dirty="0">
                <a:solidFill>
                  <a:srgbClr val="AD262B"/>
                </a:solidFill>
                <a:effectLst>
                  <a:outerShdw blurRad="38100" dist="38100" dir="2700000" algn="tl">
                    <a:srgbClr val="000000">
                      <a:alpha val="43137"/>
                    </a:srgbClr>
                  </a:outerShdw>
                </a:effectLst>
                <a:latin typeface="胡晓波男神体" panose="02010600030101010101" pitchFamily="2" charset="-122"/>
                <a:ea typeface="胡晓波男神体" panose="02010600030101010101" pitchFamily="2" charset="-122"/>
                <a:cs typeface="胡晓波男神体" panose="02010600030101010101" pitchFamily="2" charset="-122"/>
              </a:endParaRPr>
            </a:p>
          </p:txBody>
        </p:sp>
        <p:sp>
          <p:nvSpPr>
            <p:cNvPr id="36" name="文本框 35"/>
            <p:cNvSpPr txBox="1"/>
            <p:nvPr/>
          </p:nvSpPr>
          <p:spPr>
            <a:xfrm>
              <a:off x="3287713" y="4017718"/>
              <a:ext cx="1204206" cy="645160"/>
            </a:xfrm>
            <a:prstGeom prst="rect">
              <a:avLst/>
            </a:prstGeom>
            <a:noFill/>
            <a:extLst>
              <a:ext uri="{909E8E84-426E-40DD-AFC4-6F175D3DCCD1}">
                <a14:hiddenFill xmlns:a14="http://schemas.microsoft.com/office/drawing/2010/main">
                  <a:grpFill/>
                </a14:hiddenFill>
              </a:ext>
            </a:extLst>
          </p:spPr>
          <p:txBody>
            <a:bodyPr wrap="square" rtlCol="0">
              <a:spAutoFit/>
            </a:bodyPr>
            <a:p>
              <a:pPr algn="ctr"/>
              <a:r>
                <a:rPr lang="en-US" altLang="zh-CN" sz="3600" dirty="0">
                  <a:solidFill>
                    <a:schemeClr val="bg1"/>
                  </a:solidFill>
                  <a:latin typeface="微软雅黑" panose="020B0503020204020204" pitchFamily="34" charset="-122"/>
                  <a:ea typeface="微软雅黑" panose="020B0503020204020204" pitchFamily="34" charset="-122"/>
                  <a:cs typeface="胡晓波男神体" panose="02010600030101010101" pitchFamily="2" charset="-122"/>
                </a:rPr>
                <a:t>01</a:t>
              </a:r>
              <a:endParaRPr lang="zh-CN" altLang="en-US" sz="3600" dirty="0">
                <a:solidFill>
                  <a:schemeClr val="bg1"/>
                </a:solidFill>
                <a:latin typeface="微软雅黑" panose="020B0503020204020204" pitchFamily="34" charset="-122"/>
                <a:ea typeface="微软雅黑" panose="020B0503020204020204" pitchFamily="34" charset="-122"/>
                <a:cs typeface="胡晓波男神体" panose="02010600030101010101" pitchFamily="2" charset="-122"/>
              </a:endParaRPr>
            </a:p>
          </p:txBody>
        </p:sp>
      </p:grpSp>
      <p:sp>
        <p:nvSpPr>
          <p:cNvPr id="2" name="矩形: 圆角 32"/>
          <p:cNvSpPr/>
          <p:nvPr/>
        </p:nvSpPr>
        <p:spPr>
          <a:xfrm>
            <a:off x="1732280" y="638810"/>
            <a:ext cx="2834005" cy="1155065"/>
          </a:xfrm>
          <a:prstGeom prst="roundRect">
            <a:avLst/>
          </a:prstGeom>
          <a:noFill/>
          <a:ln>
            <a:solidFill>
              <a:srgbClr val="B99A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思源黑体 CN Light" panose="020B0300000000000000" pitchFamily="34" charset="-122"/>
              <a:ea typeface="思源黑体 CN Light" panose="020B0300000000000000" pitchFamily="34" charset="-122"/>
            </a:endParaRPr>
          </a:p>
        </p:txBody>
      </p:sp>
      <p:sp>
        <p:nvSpPr>
          <p:cNvPr id="3" name="矩形 2"/>
          <p:cNvSpPr/>
          <p:nvPr/>
        </p:nvSpPr>
        <p:spPr>
          <a:xfrm>
            <a:off x="1872615" y="883920"/>
            <a:ext cx="2532380" cy="746125"/>
          </a:xfrm>
          <a:prstGeom prst="rect">
            <a:avLst/>
          </a:prstGeom>
        </p:spPr>
        <p:txBody>
          <a:bodyPr wrap="square" lIns="0" tIns="0" rIns="0" bIns="0">
            <a:noAutofit/>
          </a:bodyPr>
          <a:p>
            <a:pPr algn="ctr"/>
            <a:r>
              <a:rPr lang="zh-CN" altLang="en-US" sz="4400" dirty="0">
                <a:solidFill>
                  <a:srgbClr val="622927"/>
                </a:solidFill>
                <a:latin typeface="Arial" panose="020B0604020202090204" pitchFamily="34" charset="0"/>
                <a:ea typeface="微软雅黑" panose="020B0503020204020204" pitchFamily="34" charset="-122"/>
                <a:cs typeface="+mn-ea"/>
                <a:sym typeface="Arial" panose="020B0604020202090204" pitchFamily="34" charset="0"/>
              </a:rPr>
              <a:t>活动</a:t>
            </a:r>
            <a:r>
              <a:rPr lang="zh-CN" altLang="en-US" sz="4400" dirty="0">
                <a:solidFill>
                  <a:srgbClr val="622927"/>
                </a:solidFill>
                <a:latin typeface="Arial" panose="020B0604020202090204" pitchFamily="34" charset="0"/>
                <a:ea typeface="微软雅黑" panose="020B0503020204020204" pitchFamily="34" charset="-122"/>
                <a:cs typeface="+mn-ea"/>
                <a:sym typeface="Arial" panose="020B0604020202090204" pitchFamily="34" charset="0"/>
              </a:rPr>
              <a:t>主题</a:t>
            </a:r>
            <a:endParaRPr lang="zh-CN" altLang="en-US" sz="4400" dirty="0">
              <a:solidFill>
                <a:srgbClr val="622927"/>
              </a:solidFill>
              <a:latin typeface="Arial" panose="020B0604020202090204" pitchFamily="34" charset="0"/>
              <a:ea typeface="微软雅黑" panose="020B0503020204020204" pitchFamily="34" charset="-122"/>
              <a:cs typeface="+mn-ea"/>
              <a:sym typeface="Arial" panose="020B0604020202090204" pitchFamily="34" charset="0"/>
            </a:endParaRPr>
          </a:p>
        </p:txBody>
      </p:sp>
      <p:sp>
        <p:nvSpPr>
          <p:cNvPr id="9" name="文本框 8"/>
          <p:cNvSpPr txBox="1"/>
          <p:nvPr/>
        </p:nvSpPr>
        <p:spPr>
          <a:xfrm>
            <a:off x="2955925" y="2975610"/>
            <a:ext cx="6096000" cy="768350"/>
          </a:xfrm>
          <a:prstGeom prst="rect">
            <a:avLst/>
          </a:prstGeom>
          <a:noFill/>
        </p:spPr>
        <p:txBody>
          <a:bodyPr wrap="square" rtlCol="0" anchor="t">
            <a:spAutoFit/>
          </a:bodyPr>
          <a:p>
            <a:pPr algn="ctr"/>
            <a:r>
              <a:rPr lang="en-US" altLang="zh-CN" sz="4400" b="1">
                <a:latin typeface="宋体" pitchFamily="2" charset="-122"/>
                <a:ea typeface="宋体" pitchFamily="2" charset="-122"/>
                <a:cs typeface="宋体" pitchFamily="2" charset="-122"/>
              </a:rPr>
              <a:t>“</a:t>
            </a:r>
            <a:r>
              <a:rPr lang="zh-CN" altLang="en-US" sz="4400" b="1">
                <a:latin typeface="宋体" pitchFamily="2" charset="-122"/>
                <a:ea typeface="宋体" pitchFamily="2" charset="-122"/>
                <a:cs typeface="宋体" pitchFamily="2" charset="-122"/>
              </a:rPr>
              <a:t>四地共读，悦享北疆</a:t>
            </a:r>
            <a:r>
              <a:rPr lang="en-US" altLang="zh-CN" sz="4400" b="1">
                <a:latin typeface="宋体" pitchFamily="2" charset="-122"/>
                <a:ea typeface="宋体" pitchFamily="2" charset="-122"/>
                <a:cs typeface="宋体" pitchFamily="2" charset="-122"/>
              </a:rPr>
              <a:t>”</a:t>
            </a:r>
            <a:endParaRPr lang="en-US" altLang="zh-CN" sz="4400" b="1">
              <a:latin typeface="宋体" pitchFamily="2" charset="-122"/>
              <a:ea typeface="宋体" pitchFamily="2" charset="-122"/>
              <a:cs typeface="宋体" pitchFamily="2"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p14:dur="699"/>
    </mc:Choice>
    <mc:Fallback>
      <p:transition spd="med"/>
    </mc:Fallback>
  </mc:AlternateContent>
  <p:timing>
    <p:tnLst>
      <p:par>
        <p:cTn id="1" dur="indefinite" restart="never" nodeType="tmRoot"/>
      </p:par>
    </p:tnLst>
    <p:bldLst>
      <p:bldP spid="9" grpId="0"/>
      <p:bldP spid="9"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4" name="组合 33"/>
          <p:cNvGrpSpPr/>
          <p:nvPr/>
        </p:nvGrpSpPr>
        <p:grpSpPr>
          <a:xfrm>
            <a:off x="312932" y="639009"/>
            <a:ext cx="1204206" cy="1154707"/>
            <a:chOff x="3287713" y="3763530"/>
            <a:chExt cx="1204206" cy="1154707"/>
          </a:xfrm>
          <a:solidFill>
            <a:srgbClr val="B99A95"/>
          </a:solidFill>
        </p:grpSpPr>
        <p:sp>
          <p:nvSpPr>
            <p:cNvPr id="35" name="椭圆 34"/>
            <p:cNvSpPr/>
            <p:nvPr/>
          </p:nvSpPr>
          <p:spPr>
            <a:xfrm>
              <a:off x="3312463" y="3763530"/>
              <a:ext cx="1154707" cy="115470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dirty="0">
                <a:solidFill>
                  <a:srgbClr val="AD262B"/>
                </a:solidFill>
                <a:effectLst>
                  <a:outerShdw blurRad="38100" dist="38100" dir="2700000" algn="tl">
                    <a:srgbClr val="000000">
                      <a:alpha val="43137"/>
                    </a:srgbClr>
                  </a:outerShdw>
                </a:effectLst>
                <a:latin typeface="胡晓波男神体" panose="02010600030101010101" pitchFamily="2" charset="-122"/>
                <a:ea typeface="胡晓波男神体" panose="02010600030101010101" pitchFamily="2" charset="-122"/>
                <a:cs typeface="胡晓波男神体" panose="02010600030101010101" pitchFamily="2" charset="-122"/>
              </a:endParaRPr>
            </a:p>
          </p:txBody>
        </p:sp>
        <p:sp>
          <p:nvSpPr>
            <p:cNvPr id="36" name="文本框 35"/>
            <p:cNvSpPr txBox="1"/>
            <p:nvPr/>
          </p:nvSpPr>
          <p:spPr>
            <a:xfrm>
              <a:off x="3287713" y="4017718"/>
              <a:ext cx="1204206" cy="645160"/>
            </a:xfrm>
            <a:prstGeom prst="rect">
              <a:avLst/>
            </a:prstGeom>
            <a:noFill/>
            <a:extLst>
              <a:ext uri="{909E8E84-426E-40DD-AFC4-6F175D3DCCD1}">
                <a14:hiddenFill xmlns:a14="http://schemas.microsoft.com/office/drawing/2010/main">
                  <a:grpFill/>
                </a14:hiddenFill>
              </a:ext>
            </a:extLst>
          </p:spPr>
          <p:txBody>
            <a:bodyPr wrap="square" rtlCol="0">
              <a:spAutoFit/>
            </a:bodyPr>
            <a:p>
              <a:pPr algn="ctr"/>
              <a:r>
                <a:rPr lang="en-US" altLang="zh-CN" sz="3600" dirty="0">
                  <a:solidFill>
                    <a:schemeClr val="bg1"/>
                  </a:solidFill>
                  <a:latin typeface="微软雅黑" panose="020B0503020204020204" pitchFamily="34" charset="-122"/>
                  <a:ea typeface="微软雅黑" panose="020B0503020204020204" pitchFamily="34" charset="-122"/>
                  <a:cs typeface="胡晓波男神体" panose="02010600030101010101" pitchFamily="2" charset="-122"/>
                </a:rPr>
                <a:t>02</a:t>
              </a:r>
              <a:endParaRPr lang="zh-CN" altLang="en-US" sz="3600" dirty="0">
                <a:solidFill>
                  <a:schemeClr val="bg1"/>
                </a:solidFill>
                <a:latin typeface="微软雅黑" panose="020B0503020204020204" pitchFamily="34" charset="-122"/>
                <a:ea typeface="微软雅黑" panose="020B0503020204020204" pitchFamily="34" charset="-122"/>
                <a:cs typeface="胡晓波男神体" panose="02010600030101010101" pitchFamily="2" charset="-122"/>
              </a:endParaRPr>
            </a:p>
          </p:txBody>
        </p:sp>
      </p:grpSp>
      <p:sp>
        <p:nvSpPr>
          <p:cNvPr id="2" name="矩形: 圆角 32"/>
          <p:cNvSpPr/>
          <p:nvPr/>
        </p:nvSpPr>
        <p:spPr>
          <a:xfrm>
            <a:off x="1732280" y="638810"/>
            <a:ext cx="2764790" cy="1037590"/>
          </a:xfrm>
          <a:prstGeom prst="roundRect">
            <a:avLst/>
          </a:prstGeom>
          <a:noFill/>
          <a:ln>
            <a:solidFill>
              <a:srgbClr val="B99A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思源黑体 CN Light" panose="020B0300000000000000" pitchFamily="34" charset="-122"/>
              <a:ea typeface="思源黑体 CN Light" panose="020B0300000000000000" pitchFamily="34" charset="-122"/>
            </a:endParaRPr>
          </a:p>
        </p:txBody>
      </p:sp>
      <p:sp>
        <p:nvSpPr>
          <p:cNvPr id="3" name="矩形 2"/>
          <p:cNvSpPr/>
          <p:nvPr/>
        </p:nvSpPr>
        <p:spPr>
          <a:xfrm>
            <a:off x="1872615" y="792480"/>
            <a:ext cx="2532380" cy="746125"/>
          </a:xfrm>
          <a:prstGeom prst="rect">
            <a:avLst/>
          </a:prstGeom>
        </p:spPr>
        <p:txBody>
          <a:bodyPr wrap="square" lIns="0" tIns="0" rIns="0" bIns="0">
            <a:noAutofit/>
          </a:bodyPr>
          <a:p>
            <a:pPr algn="ctr"/>
            <a:r>
              <a:rPr lang="zh-CN" altLang="en-US" sz="4800" dirty="0">
                <a:solidFill>
                  <a:srgbClr val="622927"/>
                </a:solidFill>
                <a:latin typeface="Arial" panose="020B0604020202090204" pitchFamily="34" charset="0"/>
                <a:ea typeface="微软雅黑" panose="020B0503020204020204" pitchFamily="34" charset="-122"/>
                <a:cs typeface="+mn-ea"/>
                <a:sym typeface="Arial" panose="020B0604020202090204" pitchFamily="34" charset="0"/>
              </a:rPr>
              <a:t>组织</a:t>
            </a:r>
            <a:r>
              <a:rPr lang="zh-CN" altLang="en-US" sz="4800" dirty="0">
                <a:solidFill>
                  <a:srgbClr val="622927"/>
                </a:solidFill>
                <a:latin typeface="Arial" panose="020B0604020202090204" pitchFamily="34" charset="0"/>
                <a:ea typeface="微软雅黑" panose="020B0503020204020204" pitchFamily="34" charset="-122"/>
                <a:cs typeface="+mn-ea"/>
                <a:sym typeface="Arial" panose="020B0604020202090204" pitchFamily="34" charset="0"/>
              </a:rPr>
              <a:t>机构</a:t>
            </a:r>
            <a:endParaRPr lang="zh-CN" altLang="en-US" sz="4800" dirty="0">
              <a:solidFill>
                <a:srgbClr val="622927"/>
              </a:solidFill>
              <a:latin typeface="Arial" panose="020B0604020202090204" pitchFamily="34" charset="0"/>
              <a:ea typeface="微软雅黑" panose="020B0503020204020204" pitchFamily="34" charset="-122"/>
              <a:cs typeface="+mn-ea"/>
              <a:sym typeface="Arial" panose="020B0604020202090204" pitchFamily="34" charset="0"/>
            </a:endParaRPr>
          </a:p>
        </p:txBody>
      </p:sp>
      <p:sp>
        <p:nvSpPr>
          <p:cNvPr id="4" name="文本框 3"/>
          <p:cNvSpPr txBox="1"/>
          <p:nvPr/>
        </p:nvSpPr>
        <p:spPr>
          <a:xfrm>
            <a:off x="2553335" y="1713865"/>
            <a:ext cx="7176135" cy="4365625"/>
          </a:xfrm>
          <a:prstGeom prst="rect">
            <a:avLst/>
          </a:prstGeom>
          <a:noFill/>
        </p:spPr>
        <p:txBody>
          <a:bodyPr wrap="square" rtlCol="0">
            <a:noAutofit/>
          </a:bodyPr>
          <a:p>
            <a:pPr indent="0" fontAlgn="auto">
              <a:lnSpc>
                <a:spcPct val="200000"/>
              </a:lnSpc>
            </a:pPr>
            <a:r>
              <a:rPr lang="zh-CN" altLang="en-US" sz="2800" b="1">
                <a:latin typeface="宋体" pitchFamily="2" charset="-122"/>
                <a:ea typeface="宋体" pitchFamily="2" charset="-122"/>
                <a:cs typeface="宋体" pitchFamily="2" charset="-122"/>
              </a:rPr>
              <a:t>主办单位：</a:t>
            </a:r>
            <a:r>
              <a:rPr lang="zh-CN" altLang="en-US" sz="2800">
                <a:latin typeface="宋体" pitchFamily="2" charset="-122"/>
                <a:ea typeface="宋体" pitchFamily="2" charset="-122"/>
                <a:cs typeface="宋体" pitchFamily="2" charset="-122"/>
              </a:rPr>
              <a:t>呼和浩特市图书馆</a:t>
            </a:r>
            <a:endParaRPr lang="zh-CN" altLang="en-US" sz="2800">
              <a:latin typeface="宋体" pitchFamily="2" charset="-122"/>
              <a:ea typeface="宋体" pitchFamily="2" charset="-122"/>
              <a:cs typeface="宋体" pitchFamily="2" charset="-122"/>
            </a:endParaRPr>
          </a:p>
          <a:p>
            <a:pPr indent="0" algn="l" fontAlgn="auto">
              <a:lnSpc>
                <a:spcPct val="200000"/>
              </a:lnSpc>
            </a:pPr>
            <a:r>
              <a:rPr lang="zh-CN" altLang="en-US" sz="2800">
                <a:latin typeface="宋体" pitchFamily="2" charset="-122"/>
                <a:ea typeface="宋体" pitchFamily="2" charset="-122"/>
                <a:cs typeface="宋体" pitchFamily="2" charset="-122"/>
              </a:rPr>
              <a:t> </a:t>
            </a:r>
            <a:r>
              <a:rPr lang="en-US" altLang="zh-CN" sz="2800">
                <a:latin typeface="宋体" pitchFamily="2" charset="-122"/>
                <a:ea typeface="宋体" pitchFamily="2" charset="-122"/>
                <a:cs typeface="宋体" pitchFamily="2" charset="-122"/>
              </a:rPr>
              <a:t>         </a:t>
            </a:r>
            <a:r>
              <a:rPr lang="zh-CN" altLang="en-US" sz="2800">
                <a:latin typeface="宋体" pitchFamily="2" charset="-122"/>
                <a:ea typeface="宋体" pitchFamily="2" charset="-122"/>
                <a:cs typeface="宋体" pitchFamily="2" charset="-122"/>
              </a:rPr>
              <a:t>包头市图书馆</a:t>
            </a:r>
            <a:endParaRPr lang="zh-CN" altLang="en-US" sz="2800">
              <a:latin typeface="宋体" pitchFamily="2" charset="-122"/>
              <a:ea typeface="宋体" pitchFamily="2" charset="-122"/>
              <a:cs typeface="宋体" pitchFamily="2" charset="-122"/>
            </a:endParaRPr>
          </a:p>
          <a:p>
            <a:pPr indent="0" algn="l" fontAlgn="auto">
              <a:lnSpc>
                <a:spcPct val="200000"/>
              </a:lnSpc>
            </a:pPr>
            <a:r>
              <a:rPr lang="zh-CN" altLang="en-US" sz="2800">
                <a:latin typeface="宋体" pitchFamily="2" charset="-122"/>
                <a:ea typeface="宋体" pitchFamily="2" charset="-122"/>
                <a:cs typeface="宋体" pitchFamily="2" charset="-122"/>
              </a:rPr>
              <a:t> </a:t>
            </a:r>
            <a:r>
              <a:rPr lang="en-US" altLang="zh-CN" sz="2800">
                <a:latin typeface="宋体" pitchFamily="2" charset="-122"/>
                <a:ea typeface="宋体" pitchFamily="2" charset="-122"/>
                <a:cs typeface="宋体" pitchFamily="2" charset="-122"/>
              </a:rPr>
              <a:t>         </a:t>
            </a:r>
            <a:r>
              <a:rPr lang="zh-CN" altLang="en-US" sz="2800">
                <a:latin typeface="宋体" pitchFamily="2" charset="-122"/>
                <a:ea typeface="宋体" pitchFamily="2" charset="-122"/>
                <a:cs typeface="宋体" pitchFamily="2" charset="-122"/>
              </a:rPr>
              <a:t>鄂尔多斯市图书馆</a:t>
            </a:r>
            <a:endParaRPr lang="zh-CN" altLang="en-US" sz="2800">
              <a:latin typeface="宋体" pitchFamily="2" charset="-122"/>
              <a:ea typeface="宋体" pitchFamily="2" charset="-122"/>
              <a:cs typeface="宋体" pitchFamily="2" charset="-122"/>
            </a:endParaRPr>
          </a:p>
          <a:p>
            <a:pPr indent="0" algn="l" fontAlgn="auto">
              <a:lnSpc>
                <a:spcPct val="200000"/>
              </a:lnSpc>
            </a:pPr>
            <a:r>
              <a:rPr lang="zh-CN" altLang="en-US" sz="2800">
                <a:latin typeface="宋体" pitchFamily="2" charset="-122"/>
                <a:ea typeface="宋体" pitchFamily="2" charset="-122"/>
                <a:cs typeface="宋体" pitchFamily="2" charset="-122"/>
              </a:rPr>
              <a:t> </a:t>
            </a:r>
            <a:r>
              <a:rPr lang="en-US" altLang="zh-CN" sz="2800">
                <a:latin typeface="宋体" pitchFamily="2" charset="-122"/>
                <a:ea typeface="宋体" pitchFamily="2" charset="-122"/>
                <a:cs typeface="宋体" pitchFamily="2" charset="-122"/>
              </a:rPr>
              <a:t>         </a:t>
            </a:r>
            <a:r>
              <a:rPr lang="zh-CN" altLang="en-US" sz="2800">
                <a:latin typeface="宋体" pitchFamily="2" charset="-122"/>
                <a:ea typeface="宋体" pitchFamily="2" charset="-122"/>
                <a:cs typeface="宋体" pitchFamily="2" charset="-122"/>
              </a:rPr>
              <a:t>乌兰察布市图书馆</a:t>
            </a:r>
            <a:endParaRPr lang="zh-CN" altLang="en-US" sz="2800">
              <a:latin typeface="宋体" pitchFamily="2" charset="-122"/>
              <a:ea typeface="宋体" pitchFamily="2" charset="-122"/>
              <a:cs typeface="宋体" pitchFamily="2" charset="-122"/>
            </a:endParaRPr>
          </a:p>
          <a:p>
            <a:pPr indent="0" fontAlgn="auto">
              <a:lnSpc>
                <a:spcPct val="200000"/>
              </a:lnSpc>
            </a:pPr>
            <a:r>
              <a:rPr lang="zh-CN" altLang="en-US" sz="2800" b="1">
                <a:latin typeface="宋体" pitchFamily="2" charset="-122"/>
                <a:ea typeface="宋体" pitchFamily="2" charset="-122"/>
                <a:cs typeface="宋体" pitchFamily="2" charset="-122"/>
              </a:rPr>
              <a:t>协办单位：</a:t>
            </a:r>
            <a:r>
              <a:rPr lang="zh-CN" altLang="en-US" sz="2800">
                <a:latin typeface="宋体" pitchFamily="2" charset="-122"/>
                <a:ea typeface="宋体" pitchFamily="2" charset="-122"/>
                <a:cs typeface="宋体" pitchFamily="2" charset="-122"/>
              </a:rPr>
              <a:t>呼包鄂乌四地各旗县区图书馆</a:t>
            </a:r>
            <a:endParaRPr lang="zh-CN" altLang="en-US" sz="2800">
              <a:latin typeface="宋体" pitchFamily="2" charset="-122"/>
              <a:ea typeface="宋体" pitchFamily="2" charset="-122"/>
              <a:cs typeface="宋体" pitchFamily="2" charset="-122"/>
            </a:endParaRPr>
          </a:p>
          <a:p>
            <a:endParaRPr lang="zh-CN" altLang="en-US" sz="2800">
              <a:latin typeface="宋体" pitchFamily="2" charset="-122"/>
              <a:ea typeface="宋体" pitchFamily="2" charset="-122"/>
              <a:cs typeface="宋体" pitchFamily="2"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bldLst>
      <p:bldP spid="4" grpId="0"/>
      <p:bldP spid="4"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4" name="组合 33"/>
          <p:cNvGrpSpPr/>
          <p:nvPr/>
        </p:nvGrpSpPr>
        <p:grpSpPr>
          <a:xfrm>
            <a:off x="312932" y="421839"/>
            <a:ext cx="1204206" cy="1154707"/>
            <a:chOff x="3287713" y="3763530"/>
            <a:chExt cx="1204206" cy="1154707"/>
          </a:xfrm>
          <a:solidFill>
            <a:srgbClr val="B99A95"/>
          </a:solidFill>
        </p:grpSpPr>
        <p:sp>
          <p:nvSpPr>
            <p:cNvPr id="35" name="椭圆 34"/>
            <p:cNvSpPr/>
            <p:nvPr/>
          </p:nvSpPr>
          <p:spPr>
            <a:xfrm>
              <a:off x="3312463" y="3763530"/>
              <a:ext cx="1154707" cy="115470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dirty="0">
                <a:solidFill>
                  <a:srgbClr val="AD262B"/>
                </a:solidFill>
                <a:effectLst>
                  <a:outerShdw blurRad="38100" dist="38100" dir="2700000" algn="tl">
                    <a:srgbClr val="000000">
                      <a:alpha val="43137"/>
                    </a:srgbClr>
                  </a:outerShdw>
                </a:effectLst>
                <a:latin typeface="胡晓波男神体" panose="02010600030101010101" pitchFamily="2" charset="-122"/>
                <a:ea typeface="胡晓波男神体" panose="02010600030101010101" pitchFamily="2" charset="-122"/>
                <a:cs typeface="胡晓波男神体" panose="02010600030101010101" pitchFamily="2" charset="-122"/>
              </a:endParaRPr>
            </a:p>
          </p:txBody>
        </p:sp>
        <p:sp>
          <p:nvSpPr>
            <p:cNvPr id="36" name="文本框 35"/>
            <p:cNvSpPr txBox="1"/>
            <p:nvPr/>
          </p:nvSpPr>
          <p:spPr>
            <a:xfrm>
              <a:off x="3287713" y="4017718"/>
              <a:ext cx="1204206" cy="645160"/>
            </a:xfrm>
            <a:prstGeom prst="rect">
              <a:avLst/>
            </a:prstGeom>
            <a:noFill/>
            <a:extLst>
              <a:ext uri="{909E8E84-426E-40DD-AFC4-6F175D3DCCD1}">
                <a14:hiddenFill xmlns:a14="http://schemas.microsoft.com/office/drawing/2010/main">
                  <a:grpFill/>
                </a14:hiddenFill>
              </a:ext>
            </a:extLst>
          </p:spPr>
          <p:txBody>
            <a:bodyPr wrap="square" rtlCol="0">
              <a:spAutoFit/>
            </a:bodyPr>
            <a:p>
              <a:pPr algn="ctr"/>
              <a:r>
                <a:rPr lang="en-US" altLang="zh-CN" sz="3600" dirty="0">
                  <a:solidFill>
                    <a:schemeClr val="bg1"/>
                  </a:solidFill>
                  <a:latin typeface="微软雅黑" panose="020B0503020204020204" pitchFamily="34" charset="-122"/>
                  <a:ea typeface="微软雅黑" panose="020B0503020204020204" pitchFamily="34" charset="-122"/>
                  <a:cs typeface="胡晓波男神体" panose="02010600030101010101" pitchFamily="2" charset="-122"/>
                </a:rPr>
                <a:t>03</a:t>
              </a:r>
              <a:endParaRPr lang="zh-CN" altLang="en-US" sz="3600" dirty="0">
                <a:solidFill>
                  <a:schemeClr val="bg1"/>
                </a:solidFill>
                <a:latin typeface="微软雅黑" panose="020B0503020204020204" pitchFamily="34" charset="-122"/>
                <a:ea typeface="微软雅黑" panose="020B0503020204020204" pitchFamily="34" charset="-122"/>
                <a:cs typeface="胡晓波男神体" panose="02010600030101010101" pitchFamily="2" charset="-122"/>
              </a:endParaRPr>
            </a:p>
          </p:txBody>
        </p:sp>
      </p:grpSp>
      <p:sp>
        <p:nvSpPr>
          <p:cNvPr id="2" name="矩形: 圆角 32"/>
          <p:cNvSpPr/>
          <p:nvPr/>
        </p:nvSpPr>
        <p:spPr>
          <a:xfrm>
            <a:off x="1732280" y="501650"/>
            <a:ext cx="2764790" cy="1037590"/>
          </a:xfrm>
          <a:prstGeom prst="roundRect">
            <a:avLst/>
          </a:prstGeom>
          <a:noFill/>
          <a:ln>
            <a:solidFill>
              <a:srgbClr val="B99A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思源黑体 CN Light" panose="020B0300000000000000" pitchFamily="34" charset="-122"/>
              <a:ea typeface="思源黑体 CN Light" panose="020B0300000000000000" pitchFamily="34" charset="-122"/>
            </a:endParaRPr>
          </a:p>
        </p:txBody>
      </p:sp>
      <p:sp>
        <p:nvSpPr>
          <p:cNvPr id="3" name="矩形 2"/>
          <p:cNvSpPr/>
          <p:nvPr/>
        </p:nvSpPr>
        <p:spPr>
          <a:xfrm>
            <a:off x="1872615" y="655320"/>
            <a:ext cx="2532380" cy="746125"/>
          </a:xfrm>
          <a:prstGeom prst="rect">
            <a:avLst/>
          </a:prstGeom>
        </p:spPr>
        <p:txBody>
          <a:bodyPr wrap="square" lIns="0" tIns="0" rIns="0" bIns="0">
            <a:noAutofit/>
          </a:bodyPr>
          <a:p>
            <a:pPr algn="ctr"/>
            <a:r>
              <a:rPr lang="zh-CN" altLang="en-US" sz="4800" dirty="0">
                <a:solidFill>
                  <a:srgbClr val="622927"/>
                </a:solidFill>
                <a:latin typeface="Arial" panose="020B0604020202090204" pitchFamily="34" charset="0"/>
                <a:ea typeface="微软雅黑" panose="020B0503020204020204" pitchFamily="34" charset="-122"/>
                <a:cs typeface="+mn-ea"/>
                <a:sym typeface="Arial" panose="020B0604020202090204" pitchFamily="34" charset="0"/>
              </a:rPr>
              <a:t>活动</a:t>
            </a:r>
            <a:r>
              <a:rPr lang="zh-CN" altLang="en-US" sz="4800" dirty="0">
                <a:solidFill>
                  <a:srgbClr val="622927"/>
                </a:solidFill>
                <a:latin typeface="Arial" panose="020B0604020202090204" pitchFamily="34" charset="0"/>
                <a:ea typeface="微软雅黑" panose="020B0503020204020204" pitchFamily="34" charset="-122"/>
                <a:cs typeface="+mn-ea"/>
                <a:sym typeface="Arial" panose="020B0604020202090204" pitchFamily="34" charset="0"/>
              </a:rPr>
              <a:t>时间</a:t>
            </a:r>
            <a:endParaRPr lang="zh-CN" altLang="en-US" sz="4800" dirty="0">
              <a:solidFill>
                <a:srgbClr val="622927"/>
              </a:solidFill>
              <a:latin typeface="Arial" panose="020B0604020202090204" pitchFamily="34" charset="0"/>
              <a:ea typeface="微软雅黑" panose="020B0503020204020204" pitchFamily="34" charset="-122"/>
              <a:cs typeface="+mn-ea"/>
              <a:sym typeface="Arial" panose="020B0604020202090204" pitchFamily="34" charset="0"/>
            </a:endParaRPr>
          </a:p>
        </p:txBody>
      </p:sp>
      <p:sp>
        <p:nvSpPr>
          <p:cNvPr id="4" name="文本框 3"/>
          <p:cNvSpPr txBox="1"/>
          <p:nvPr/>
        </p:nvSpPr>
        <p:spPr>
          <a:xfrm>
            <a:off x="2301240" y="2794635"/>
            <a:ext cx="7221855" cy="1106805"/>
          </a:xfrm>
          <a:prstGeom prst="rect">
            <a:avLst/>
          </a:prstGeom>
          <a:noFill/>
        </p:spPr>
        <p:txBody>
          <a:bodyPr wrap="square" rtlCol="0" anchor="t">
            <a:spAutoFit/>
          </a:bodyPr>
          <a:p>
            <a:pPr indent="720090" algn="ctr" fontAlgn="auto">
              <a:lnSpc>
                <a:spcPct val="150000"/>
              </a:lnSpc>
            </a:pPr>
            <a:r>
              <a:rPr lang="zh-CN" altLang="en-US" sz="4400">
                <a:latin typeface="宋体" pitchFamily="2" charset="-122"/>
                <a:ea typeface="宋体" pitchFamily="2" charset="-122"/>
                <a:cs typeface="宋体" pitchFamily="2" charset="-122"/>
              </a:rPr>
              <a:t>2024年7月1日至12月31日</a:t>
            </a:r>
            <a:endParaRPr lang="zh-CN" altLang="en-US" sz="4400">
              <a:latin typeface="宋体" pitchFamily="2" charset="-122"/>
              <a:ea typeface="宋体" pitchFamily="2" charset="-122"/>
              <a:cs typeface="宋体" pitchFamily="2"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par>
    </p:tnLst>
    <p:bldLst>
      <p:bldP spid="4" grpId="0"/>
      <p:bldP spid="4"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 name="组合 1"/>
          <p:cNvGrpSpPr/>
          <p:nvPr/>
        </p:nvGrpSpPr>
        <p:grpSpPr>
          <a:xfrm>
            <a:off x="2379222" y="2486859"/>
            <a:ext cx="1204206" cy="1154707"/>
            <a:chOff x="3287713" y="3763530"/>
            <a:chExt cx="1204206" cy="1154707"/>
          </a:xfrm>
          <a:solidFill>
            <a:srgbClr val="B99A95"/>
          </a:solidFill>
        </p:grpSpPr>
        <p:sp>
          <p:nvSpPr>
            <p:cNvPr id="3" name="椭圆 2"/>
            <p:cNvSpPr/>
            <p:nvPr/>
          </p:nvSpPr>
          <p:spPr>
            <a:xfrm>
              <a:off x="3312463" y="3763530"/>
              <a:ext cx="1154707" cy="115470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dirty="0">
                <a:solidFill>
                  <a:srgbClr val="AD262B"/>
                </a:solidFill>
                <a:effectLst>
                  <a:outerShdw blurRad="38100" dist="38100" dir="2700000" algn="tl">
                    <a:srgbClr val="000000">
                      <a:alpha val="43137"/>
                    </a:srgbClr>
                  </a:outerShdw>
                </a:effectLst>
                <a:latin typeface="胡晓波男神体" panose="02010600030101010101" pitchFamily="2" charset="-122"/>
                <a:ea typeface="胡晓波男神体" panose="02010600030101010101" pitchFamily="2" charset="-122"/>
                <a:cs typeface="胡晓波男神体" panose="02010600030101010101" pitchFamily="2" charset="-122"/>
              </a:endParaRPr>
            </a:p>
          </p:txBody>
        </p:sp>
        <p:sp>
          <p:nvSpPr>
            <p:cNvPr id="4" name="文本框 3"/>
            <p:cNvSpPr txBox="1"/>
            <p:nvPr/>
          </p:nvSpPr>
          <p:spPr>
            <a:xfrm>
              <a:off x="3287713" y="4017718"/>
              <a:ext cx="1204206" cy="645160"/>
            </a:xfrm>
            <a:prstGeom prst="rect">
              <a:avLst/>
            </a:prstGeom>
            <a:noFill/>
            <a:extLst>
              <a:ext uri="{909E8E84-426E-40DD-AFC4-6F175D3DCCD1}">
                <a14:hiddenFill xmlns:a14="http://schemas.microsoft.com/office/drawing/2010/main">
                  <a:grpFill/>
                </a14:hiddenFill>
              </a:ext>
            </a:extLst>
          </p:spPr>
          <p:txBody>
            <a:bodyPr wrap="square" rtlCol="0">
              <a:spAutoFit/>
            </a:bodyPr>
            <a:p>
              <a:pPr algn="ctr"/>
              <a:r>
                <a:rPr lang="en-US" altLang="zh-CN" sz="3600" dirty="0">
                  <a:solidFill>
                    <a:schemeClr val="bg1"/>
                  </a:solidFill>
                  <a:latin typeface="微软雅黑" panose="020B0503020204020204" pitchFamily="34" charset="-122"/>
                  <a:ea typeface="微软雅黑" panose="020B0503020204020204" pitchFamily="34" charset="-122"/>
                  <a:cs typeface="胡晓波男神体" panose="02010600030101010101" pitchFamily="2" charset="-122"/>
                </a:rPr>
                <a:t>04</a:t>
              </a:r>
              <a:endParaRPr lang="zh-CN" altLang="en-US" sz="3600" dirty="0">
                <a:solidFill>
                  <a:schemeClr val="bg1"/>
                </a:solidFill>
                <a:latin typeface="微软雅黑" panose="020B0503020204020204" pitchFamily="34" charset="-122"/>
                <a:ea typeface="微软雅黑" panose="020B0503020204020204" pitchFamily="34" charset="-122"/>
                <a:cs typeface="胡晓波男神体" panose="02010600030101010101" pitchFamily="2" charset="-122"/>
              </a:endParaRPr>
            </a:p>
          </p:txBody>
        </p:sp>
      </p:grpSp>
      <p:sp>
        <p:nvSpPr>
          <p:cNvPr id="5" name="矩形: 圆角 32"/>
          <p:cNvSpPr/>
          <p:nvPr/>
        </p:nvSpPr>
        <p:spPr>
          <a:xfrm>
            <a:off x="3914775" y="2531745"/>
            <a:ext cx="5612765" cy="1037590"/>
          </a:xfrm>
          <a:prstGeom prst="roundRect">
            <a:avLst/>
          </a:prstGeom>
          <a:noFill/>
          <a:ln>
            <a:solidFill>
              <a:srgbClr val="B99A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思源黑体 CN Light" panose="020B0300000000000000" pitchFamily="34" charset="-122"/>
              <a:ea typeface="思源黑体 CN Light" panose="020B0300000000000000" pitchFamily="34" charset="-122"/>
            </a:endParaRPr>
          </a:p>
        </p:txBody>
      </p:sp>
      <p:sp>
        <p:nvSpPr>
          <p:cNvPr id="6" name="矩形 5"/>
          <p:cNvSpPr/>
          <p:nvPr/>
        </p:nvSpPr>
        <p:spPr>
          <a:xfrm>
            <a:off x="4055745" y="2673985"/>
            <a:ext cx="5299710" cy="746125"/>
          </a:xfrm>
          <a:prstGeom prst="rect">
            <a:avLst/>
          </a:prstGeom>
        </p:spPr>
        <p:txBody>
          <a:bodyPr wrap="square" lIns="0" tIns="0" rIns="0" bIns="0">
            <a:noAutofit/>
          </a:bodyPr>
          <a:p>
            <a:pPr algn="ctr"/>
            <a:r>
              <a:rPr lang="zh-CN" altLang="en-US" sz="4800" dirty="0">
                <a:solidFill>
                  <a:srgbClr val="622927"/>
                </a:solidFill>
                <a:latin typeface="Arial" panose="020B0604020202090204" pitchFamily="34" charset="0"/>
                <a:ea typeface="微软雅黑" panose="020B0503020204020204" pitchFamily="34" charset="-122"/>
                <a:cs typeface="+mn-ea"/>
                <a:sym typeface="Arial" panose="020B0604020202090204" pitchFamily="34" charset="0"/>
              </a:rPr>
              <a:t>系列主题活动安排</a:t>
            </a:r>
            <a:endParaRPr lang="zh-CN" altLang="en-US" sz="4800" dirty="0">
              <a:solidFill>
                <a:srgbClr val="622927"/>
              </a:solidFill>
              <a:latin typeface="Arial" panose="020B0604020202090204" pitchFamily="34" charset="0"/>
              <a:ea typeface="微软雅黑" panose="020B0503020204020204" pitchFamily="34" charset="-122"/>
              <a:cs typeface="+mn-ea"/>
              <a:sym typeface="Arial" panose="020B0604020202090204" pitchFamily="34" charset="0"/>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Rectangle 39"/>
          <p:cNvSpPr>
            <a:spLocks noChangeArrowheads="1"/>
          </p:cNvSpPr>
          <p:nvPr/>
        </p:nvSpPr>
        <p:spPr bwMode="auto">
          <a:xfrm>
            <a:off x="833120" y="156210"/>
            <a:ext cx="10208895" cy="1477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indent="0" algn="ctr" fontAlgn="auto">
              <a:lnSpc>
                <a:spcPct val="150000"/>
              </a:lnSpc>
              <a:buFont typeface="Arial" panose="020B0604020202090204" pitchFamily="34" charset="0"/>
              <a:buNone/>
            </a:pPr>
            <a:r>
              <a:rPr lang="zh-CN" altLang="en-US" sz="3200" dirty="0">
                <a:solidFill>
                  <a:srgbClr val="622927"/>
                </a:solidFill>
                <a:latin typeface="微软雅黑" panose="020B0503020204020204" pitchFamily="34" charset="-122"/>
                <a:ea typeface="微软雅黑" panose="020B0503020204020204" pitchFamily="34" charset="-122"/>
              </a:rPr>
              <a:t>（一）“四地共读，悦享北疆”</a:t>
            </a:r>
            <a:endParaRPr lang="zh-CN" altLang="en-US" sz="3200" dirty="0">
              <a:solidFill>
                <a:srgbClr val="622927"/>
              </a:solidFill>
              <a:latin typeface="微软雅黑" panose="020B0503020204020204" pitchFamily="34" charset="-122"/>
              <a:ea typeface="微软雅黑" panose="020B0503020204020204" pitchFamily="34" charset="-122"/>
            </a:endParaRPr>
          </a:p>
          <a:p>
            <a:pPr indent="0" algn="ctr" fontAlgn="auto">
              <a:lnSpc>
                <a:spcPct val="150000"/>
              </a:lnSpc>
              <a:buFont typeface="Arial" panose="020B0604020202090204" pitchFamily="34" charset="0"/>
              <a:buNone/>
            </a:pPr>
            <a:r>
              <a:rPr lang="zh-CN" altLang="en-US" sz="3200" dirty="0">
                <a:solidFill>
                  <a:srgbClr val="622927"/>
                </a:solidFill>
                <a:latin typeface="微软雅黑" panose="020B0503020204020204" pitchFamily="34" charset="-122"/>
                <a:ea typeface="微软雅黑" panose="020B0503020204020204" pitchFamily="34" charset="-122"/>
              </a:rPr>
              <a:t>——2024年“呼包鄂乌四地全民阅读</a:t>
            </a:r>
            <a:r>
              <a:rPr lang="zh-CN" altLang="en-US" sz="3200" dirty="0">
                <a:solidFill>
                  <a:srgbClr val="622927"/>
                </a:solidFill>
                <a:latin typeface="微软雅黑" panose="020B0503020204020204" pitchFamily="34" charset="-122"/>
                <a:ea typeface="微软雅黑" panose="020B0503020204020204" pitchFamily="34" charset="-122"/>
              </a:rPr>
              <a:t>季活动”启动仪式</a:t>
            </a:r>
            <a:endParaRPr lang="zh-CN" altLang="en-US" sz="3200" dirty="0">
              <a:solidFill>
                <a:srgbClr val="622927"/>
              </a:solidFill>
              <a:latin typeface="微软雅黑" panose="020B0503020204020204" pitchFamily="34" charset="-122"/>
              <a:ea typeface="微软雅黑" panose="020B0503020204020204" pitchFamily="34" charset="-122"/>
            </a:endParaRPr>
          </a:p>
        </p:txBody>
      </p:sp>
      <p:sp>
        <p:nvSpPr>
          <p:cNvPr id="16" name="椭圆 40"/>
          <p:cNvSpPr/>
          <p:nvPr>
            <p:custDataLst>
              <p:tags r:id="rId1"/>
            </p:custDataLst>
          </p:nvPr>
        </p:nvSpPr>
        <p:spPr>
          <a:xfrm>
            <a:off x="942975" y="3237865"/>
            <a:ext cx="314960" cy="314325"/>
          </a:xfrm>
          <a:custGeom>
            <a:avLst/>
            <a:gdLst>
              <a:gd name="T0" fmla="*/ 6597 w 6827"/>
              <a:gd name="T1" fmla="*/ 449 h 6827"/>
              <a:gd name="T2" fmla="*/ 6377 w 6827"/>
              <a:gd name="T3" fmla="*/ 449 h 6827"/>
              <a:gd name="T4" fmla="*/ 6377 w 6827"/>
              <a:gd name="T5" fmla="*/ 230 h 6827"/>
              <a:gd name="T6" fmla="*/ 6148 w 6827"/>
              <a:gd name="T7" fmla="*/ 0 h 6827"/>
              <a:gd name="T8" fmla="*/ 5918 w 6827"/>
              <a:gd name="T9" fmla="*/ 230 h 6827"/>
              <a:gd name="T10" fmla="*/ 5918 w 6827"/>
              <a:gd name="T11" fmla="*/ 584 h 6827"/>
              <a:gd name="T12" fmla="*/ 5877 w 6827"/>
              <a:gd name="T13" fmla="*/ 625 h 6827"/>
              <a:gd name="T14" fmla="*/ 5665 w 6827"/>
              <a:gd name="T15" fmla="*/ 483 h 6827"/>
              <a:gd name="T16" fmla="*/ 5435 w 6827"/>
              <a:gd name="T17" fmla="*/ 713 h 6827"/>
              <a:gd name="T18" fmla="*/ 5435 w 6827"/>
              <a:gd name="T19" fmla="*/ 1067 h 6827"/>
              <a:gd name="T20" fmla="*/ 5260 w 6827"/>
              <a:gd name="T21" fmla="*/ 1242 h 6827"/>
              <a:gd name="T22" fmla="*/ 3180 w 6827"/>
              <a:gd name="T23" fmla="*/ 466 h 6827"/>
              <a:gd name="T24" fmla="*/ 0 w 6827"/>
              <a:gd name="T25" fmla="*/ 3646 h 6827"/>
              <a:gd name="T26" fmla="*/ 970 w 6827"/>
              <a:gd name="T27" fmla="*/ 5931 h 6827"/>
              <a:gd name="T28" fmla="*/ 465 w 6827"/>
              <a:gd name="T29" fmla="*/ 6317 h 6827"/>
              <a:gd name="T30" fmla="*/ 422 w 6827"/>
              <a:gd name="T31" fmla="*/ 6639 h 6827"/>
              <a:gd name="T32" fmla="*/ 604 w 6827"/>
              <a:gd name="T33" fmla="*/ 6729 h 6827"/>
              <a:gd name="T34" fmla="*/ 744 w 6827"/>
              <a:gd name="T35" fmla="*/ 6682 h 6827"/>
              <a:gd name="T36" fmla="*/ 1332 w 6827"/>
              <a:gd name="T37" fmla="*/ 6233 h 6827"/>
              <a:gd name="T38" fmla="*/ 3180 w 6827"/>
              <a:gd name="T39" fmla="*/ 6827 h 6827"/>
              <a:gd name="T40" fmla="*/ 5029 w 6827"/>
              <a:gd name="T41" fmla="*/ 6233 h 6827"/>
              <a:gd name="T42" fmla="*/ 5617 w 6827"/>
              <a:gd name="T43" fmla="*/ 6682 h 6827"/>
              <a:gd name="T44" fmla="*/ 5756 w 6827"/>
              <a:gd name="T45" fmla="*/ 6729 h 6827"/>
              <a:gd name="T46" fmla="*/ 5939 w 6827"/>
              <a:gd name="T47" fmla="*/ 6639 h 6827"/>
              <a:gd name="T48" fmla="*/ 5896 w 6827"/>
              <a:gd name="T49" fmla="*/ 6317 h 6827"/>
              <a:gd name="T50" fmla="*/ 5390 w 6827"/>
              <a:gd name="T51" fmla="*/ 5931 h 6827"/>
              <a:gd name="T52" fmla="*/ 6361 w 6827"/>
              <a:gd name="T53" fmla="*/ 3646 h 6827"/>
              <a:gd name="T54" fmla="*/ 5585 w 6827"/>
              <a:gd name="T55" fmla="*/ 1567 h 6827"/>
              <a:gd name="T56" fmla="*/ 5760 w 6827"/>
              <a:gd name="T57" fmla="*/ 1391 h 6827"/>
              <a:gd name="T58" fmla="*/ 6114 w 6827"/>
              <a:gd name="T59" fmla="*/ 1391 h 6827"/>
              <a:gd name="T60" fmla="*/ 6344 w 6827"/>
              <a:gd name="T61" fmla="*/ 1162 h 6827"/>
              <a:gd name="T62" fmla="*/ 6202 w 6827"/>
              <a:gd name="T63" fmla="*/ 950 h 6827"/>
              <a:gd name="T64" fmla="*/ 6243 w 6827"/>
              <a:gd name="T65" fmla="*/ 908 h 6827"/>
              <a:gd name="T66" fmla="*/ 6597 w 6827"/>
              <a:gd name="T67" fmla="*/ 908 h 6827"/>
              <a:gd name="T68" fmla="*/ 6827 w 6827"/>
              <a:gd name="T69" fmla="*/ 679 h 6827"/>
              <a:gd name="T70" fmla="*/ 6597 w 6827"/>
              <a:gd name="T71" fmla="*/ 449 h 6827"/>
              <a:gd name="T72" fmla="*/ 5901 w 6827"/>
              <a:gd name="T73" fmla="*/ 3646 h 6827"/>
              <a:gd name="T74" fmla="*/ 3180 w 6827"/>
              <a:gd name="T75" fmla="*/ 6367 h 6827"/>
              <a:gd name="T76" fmla="*/ 459 w 6827"/>
              <a:gd name="T77" fmla="*/ 3646 h 6827"/>
              <a:gd name="T78" fmla="*/ 3180 w 6827"/>
              <a:gd name="T79" fmla="*/ 925 h 6827"/>
              <a:gd name="T80" fmla="*/ 4934 w 6827"/>
              <a:gd name="T81" fmla="*/ 1568 h 6827"/>
              <a:gd name="T82" fmla="*/ 4358 w 6827"/>
              <a:gd name="T83" fmla="*/ 2144 h 6827"/>
              <a:gd name="T84" fmla="*/ 3180 w 6827"/>
              <a:gd name="T85" fmla="*/ 1736 h 6827"/>
              <a:gd name="T86" fmla="*/ 1270 w 6827"/>
              <a:gd name="T87" fmla="*/ 3646 h 6827"/>
              <a:gd name="T88" fmla="*/ 3180 w 6827"/>
              <a:gd name="T89" fmla="*/ 5556 h 6827"/>
              <a:gd name="T90" fmla="*/ 5090 w 6827"/>
              <a:gd name="T91" fmla="*/ 3646 h 6827"/>
              <a:gd name="T92" fmla="*/ 4683 w 6827"/>
              <a:gd name="T93" fmla="*/ 2468 h 6827"/>
              <a:gd name="T94" fmla="*/ 5259 w 6827"/>
              <a:gd name="T95" fmla="*/ 1892 h 6827"/>
              <a:gd name="T96" fmla="*/ 5901 w 6827"/>
              <a:gd name="T97" fmla="*/ 3646 h 6827"/>
              <a:gd name="T98" fmla="*/ 3180 w 6827"/>
              <a:gd name="T99" fmla="*/ 4259 h 6827"/>
              <a:gd name="T100" fmla="*/ 3793 w 6827"/>
              <a:gd name="T101" fmla="*/ 3646 h 6827"/>
              <a:gd name="T102" fmla="*/ 3744 w 6827"/>
              <a:gd name="T103" fmla="*/ 3407 h 6827"/>
              <a:gd name="T104" fmla="*/ 4355 w 6827"/>
              <a:gd name="T105" fmla="*/ 2796 h 6827"/>
              <a:gd name="T106" fmla="*/ 4631 w 6827"/>
              <a:gd name="T107" fmla="*/ 3646 h 6827"/>
              <a:gd name="T108" fmla="*/ 3180 w 6827"/>
              <a:gd name="T109" fmla="*/ 5097 h 6827"/>
              <a:gd name="T110" fmla="*/ 1730 w 6827"/>
              <a:gd name="T111" fmla="*/ 3646 h 6827"/>
              <a:gd name="T112" fmla="*/ 3180 w 6827"/>
              <a:gd name="T113" fmla="*/ 2196 h 6827"/>
              <a:gd name="T114" fmla="*/ 4030 w 6827"/>
              <a:gd name="T115" fmla="*/ 2471 h 6827"/>
              <a:gd name="T116" fmla="*/ 3419 w 6827"/>
              <a:gd name="T117" fmla="*/ 3083 h 6827"/>
              <a:gd name="T118" fmla="*/ 3180 w 6827"/>
              <a:gd name="T119" fmla="*/ 3034 h 6827"/>
              <a:gd name="T120" fmla="*/ 2568 w 6827"/>
              <a:gd name="T121" fmla="*/ 3646 h 6827"/>
              <a:gd name="T122" fmla="*/ 3180 w 6827"/>
              <a:gd name="T123" fmla="*/ 4259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827" h="6827">
                <a:moveTo>
                  <a:pt x="6597" y="449"/>
                </a:moveTo>
                <a:lnTo>
                  <a:pt x="6377" y="449"/>
                </a:lnTo>
                <a:lnTo>
                  <a:pt x="6377" y="230"/>
                </a:lnTo>
                <a:cubicBezTo>
                  <a:pt x="6377" y="103"/>
                  <a:pt x="6275" y="0"/>
                  <a:pt x="6148" y="0"/>
                </a:cubicBezTo>
                <a:cubicBezTo>
                  <a:pt x="6021" y="0"/>
                  <a:pt x="5918" y="103"/>
                  <a:pt x="5918" y="230"/>
                </a:cubicBezTo>
                <a:lnTo>
                  <a:pt x="5918" y="584"/>
                </a:lnTo>
                <a:lnTo>
                  <a:pt x="5877" y="625"/>
                </a:lnTo>
                <a:cubicBezTo>
                  <a:pt x="5843" y="542"/>
                  <a:pt x="5761" y="483"/>
                  <a:pt x="5665" y="483"/>
                </a:cubicBezTo>
                <a:cubicBezTo>
                  <a:pt x="5538" y="483"/>
                  <a:pt x="5435" y="586"/>
                  <a:pt x="5435" y="713"/>
                </a:cubicBezTo>
                <a:lnTo>
                  <a:pt x="5435" y="1067"/>
                </a:lnTo>
                <a:lnTo>
                  <a:pt x="5260" y="1242"/>
                </a:lnTo>
                <a:cubicBezTo>
                  <a:pt x="4702" y="759"/>
                  <a:pt x="3975" y="466"/>
                  <a:pt x="3180" y="466"/>
                </a:cubicBezTo>
                <a:cubicBezTo>
                  <a:pt x="1427" y="466"/>
                  <a:pt x="0" y="1893"/>
                  <a:pt x="0" y="3646"/>
                </a:cubicBezTo>
                <a:cubicBezTo>
                  <a:pt x="0" y="4542"/>
                  <a:pt x="372" y="5352"/>
                  <a:pt x="970" y="5931"/>
                </a:cubicBezTo>
                <a:lnTo>
                  <a:pt x="465" y="6317"/>
                </a:lnTo>
                <a:cubicBezTo>
                  <a:pt x="364" y="6394"/>
                  <a:pt x="345" y="6538"/>
                  <a:pt x="422" y="6639"/>
                </a:cubicBezTo>
                <a:cubicBezTo>
                  <a:pt x="467" y="6698"/>
                  <a:pt x="535" y="6729"/>
                  <a:pt x="604" y="6729"/>
                </a:cubicBezTo>
                <a:cubicBezTo>
                  <a:pt x="653" y="6729"/>
                  <a:pt x="702" y="6714"/>
                  <a:pt x="744" y="6682"/>
                </a:cubicBezTo>
                <a:lnTo>
                  <a:pt x="1332" y="6233"/>
                </a:lnTo>
                <a:cubicBezTo>
                  <a:pt x="1853" y="6606"/>
                  <a:pt x="2491" y="6827"/>
                  <a:pt x="3180" y="6827"/>
                </a:cubicBezTo>
                <a:cubicBezTo>
                  <a:pt x="3869" y="6827"/>
                  <a:pt x="4508" y="6606"/>
                  <a:pt x="5029" y="6233"/>
                </a:cubicBezTo>
                <a:lnTo>
                  <a:pt x="5617" y="6682"/>
                </a:lnTo>
                <a:cubicBezTo>
                  <a:pt x="5659" y="6714"/>
                  <a:pt x="5708" y="6729"/>
                  <a:pt x="5756" y="6729"/>
                </a:cubicBezTo>
                <a:cubicBezTo>
                  <a:pt x="5825" y="6729"/>
                  <a:pt x="5894" y="6698"/>
                  <a:pt x="5939" y="6639"/>
                </a:cubicBezTo>
                <a:cubicBezTo>
                  <a:pt x="6016" y="6538"/>
                  <a:pt x="5997" y="6394"/>
                  <a:pt x="5896" y="6317"/>
                </a:cubicBezTo>
                <a:lnTo>
                  <a:pt x="5390" y="5931"/>
                </a:lnTo>
                <a:cubicBezTo>
                  <a:pt x="5988" y="5352"/>
                  <a:pt x="6361" y="4542"/>
                  <a:pt x="6361" y="3646"/>
                </a:cubicBezTo>
                <a:cubicBezTo>
                  <a:pt x="6361" y="2852"/>
                  <a:pt x="6068" y="2125"/>
                  <a:pt x="5585" y="1567"/>
                </a:cubicBezTo>
                <a:lnTo>
                  <a:pt x="5760" y="1391"/>
                </a:lnTo>
                <a:lnTo>
                  <a:pt x="6114" y="1391"/>
                </a:lnTo>
                <a:cubicBezTo>
                  <a:pt x="6241" y="1391"/>
                  <a:pt x="6344" y="1289"/>
                  <a:pt x="6344" y="1162"/>
                </a:cubicBezTo>
                <a:cubicBezTo>
                  <a:pt x="6344" y="1066"/>
                  <a:pt x="6285" y="984"/>
                  <a:pt x="6202" y="950"/>
                </a:cubicBezTo>
                <a:lnTo>
                  <a:pt x="6243" y="908"/>
                </a:lnTo>
                <a:lnTo>
                  <a:pt x="6597" y="908"/>
                </a:lnTo>
                <a:cubicBezTo>
                  <a:pt x="6724" y="908"/>
                  <a:pt x="6827" y="806"/>
                  <a:pt x="6827" y="679"/>
                </a:cubicBezTo>
                <a:cubicBezTo>
                  <a:pt x="6827" y="552"/>
                  <a:pt x="6724" y="449"/>
                  <a:pt x="6597" y="449"/>
                </a:cubicBezTo>
                <a:close/>
                <a:moveTo>
                  <a:pt x="5901" y="3646"/>
                </a:moveTo>
                <a:cubicBezTo>
                  <a:pt x="5901" y="5147"/>
                  <a:pt x="4681" y="6367"/>
                  <a:pt x="3180" y="6367"/>
                </a:cubicBezTo>
                <a:cubicBezTo>
                  <a:pt x="1680" y="6367"/>
                  <a:pt x="459" y="5147"/>
                  <a:pt x="459" y="3646"/>
                </a:cubicBezTo>
                <a:cubicBezTo>
                  <a:pt x="459" y="2146"/>
                  <a:pt x="1680" y="925"/>
                  <a:pt x="3180" y="925"/>
                </a:cubicBezTo>
                <a:cubicBezTo>
                  <a:pt x="3848" y="925"/>
                  <a:pt x="4460" y="1167"/>
                  <a:pt x="4934" y="1568"/>
                </a:cubicBezTo>
                <a:lnTo>
                  <a:pt x="4358" y="2144"/>
                </a:lnTo>
                <a:cubicBezTo>
                  <a:pt x="4033" y="1889"/>
                  <a:pt x="3624" y="1736"/>
                  <a:pt x="3180" y="1736"/>
                </a:cubicBezTo>
                <a:cubicBezTo>
                  <a:pt x="2127" y="1736"/>
                  <a:pt x="1270" y="2593"/>
                  <a:pt x="1270" y="3646"/>
                </a:cubicBezTo>
                <a:cubicBezTo>
                  <a:pt x="1270" y="4700"/>
                  <a:pt x="2127" y="5556"/>
                  <a:pt x="3180" y="5556"/>
                </a:cubicBezTo>
                <a:cubicBezTo>
                  <a:pt x="4234" y="5556"/>
                  <a:pt x="5090" y="4700"/>
                  <a:pt x="5090" y="3646"/>
                </a:cubicBezTo>
                <a:cubicBezTo>
                  <a:pt x="5090" y="3202"/>
                  <a:pt x="4938" y="2793"/>
                  <a:pt x="4683" y="2468"/>
                </a:cubicBezTo>
                <a:lnTo>
                  <a:pt x="5259" y="1892"/>
                </a:lnTo>
                <a:cubicBezTo>
                  <a:pt x="5659" y="2366"/>
                  <a:pt x="5901" y="2979"/>
                  <a:pt x="5901" y="3646"/>
                </a:cubicBezTo>
                <a:close/>
                <a:moveTo>
                  <a:pt x="3180" y="4259"/>
                </a:moveTo>
                <a:cubicBezTo>
                  <a:pt x="3518" y="4259"/>
                  <a:pt x="3793" y="3984"/>
                  <a:pt x="3793" y="3646"/>
                </a:cubicBezTo>
                <a:cubicBezTo>
                  <a:pt x="3793" y="3562"/>
                  <a:pt x="3775" y="3481"/>
                  <a:pt x="3744" y="3407"/>
                </a:cubicBezTo>
                <a:lnTo>
                  <a:pt x="4355" y="2796"/>
                </a:lnTo>
                <a:cubicBezTo>
                  <a:pt x="4529" y="3035"/>
                  <a:pt x="4631" y="3329"/>
                  <a:pt x="4631" y="3646"/>
                </a:cubicBezTo>
                <a:cubicBezTo>
                  <a:pt x="4631" y="4446"/>
                  <a:pt x="3980" y="5097"/>
                  <a:pt x="3180" y="5097"/>
                </a:cubicBezTo>
                <a:cubicBezTo>
                  <a:pt x="2380" y="5097"/>
                  <a:pt x="1730" y="4446"/>
                  <a:pt x="1730" y="3646"/>
                </a:cubicBezTo>
                <a:cubicBezTo>
                  <a:pt x="1730" y="2846"/>
                  <a:pt x="2380" y="2196"/>
                  <a:pt x="3180" y="2196"/>
                </a:cubicBezTo>
                <a:cubicBezTo>
                  <a:pt x="3498" y="2196"/>
                  <a:pt x="3791" y="2298"/>
                  <a:pt x="4030" y="2471"/>
                </a:cubicBezTo>
                <a:lnTo>
                  <a:pt x="3419" y="3083"/>
                </a:lnTo>
                <a:cubicBezTo>
                  <a:pt x="3346" y="3051"/>
                  <a:pt x="3265" y="3034"/>
                  <a:pt x="3180" y="3034"/>
                </a:cubicBezTo>
                <a:cubicBezTo>
                  <a:pt x="2843" y="3034"/>
                  <a:pt x="2568" y="3309"/>
                  <a:pt x="2568" y="3646"/>
                </a:cubicBezTo>
                <a:cubicBezTo>
                  <a:pt x="2568" y="3984"/>
                  <a:pt x="2843" y="4259"/>
                  <a:pt x="3180" y="4259"/>
                </a:cubicBezTo>
                <a:close/>
              </a:path>
            </a:pathLst>
          </a:custGeom>
          <a:solidFill>
            <a:sysClr val="window" lastClr="FFFFFF"/>
          </a:solidFill>
          <a:ln w="12700" cap="flat" cmpd="sng" algn="ctr">
            <a:noFill/>
            <a:prstDash val="solid"/>
            <a:miter lim="800000"/>
          </a:ln>
          <a:effectLst/>
        </p:spPr>
        <p:txBody>
          <a:bodyPr rot="0" spcFirstLastPara="0" vert="horz" wrap="square" lIns="91416" tIns="45708" rIns="91416" bIns="45708"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思源黑体 CN Light" panose="020B0300000000000000" pitchFamily="34" charset="-122"/>
              <a:ea typeface="思源黑体 CN Light" panose="020B0300000000000000" pitchFamily="34" charset="-122"/>
              <a:cs typeface="阿里巴巴普惠体 M" panose="00020600040101010101" pitchFamily="18" charset="-122"/>
              <a:sym typeface="+mn-lt"/>
            </a:endParaRPr>
          </a:p>
        </p:txBody>
      </p:sp>
      <p:sp>
        <p:nvSpPr>
          <p:cNvPr id="23" name="椭圆 41"/>
          <p:cNvSpPr/>
          <p:nvPr>
            <p:custDataLst>
              <p:tags r:id="rId2"/>
            </p:custDataLst>
          </p:nvPr>
        </p:nvSpPr>
        <p:spPr>
          <a:xfrm>
            <a:off x="7933055" y="4634230"/>
            <a:ext cx="314960" cy="314325"/>
          </a:xfrm>
          <a:custGeom>
            <a:avLst/>
            <a:gdLst>
              <a:gd name="T0" fmla="*/ 6597 w 6827"/>
              <a:gd name="T1" fmla="*/ 449 h 6827"/>
              <a:gd name="T2" fmla="*/ 6377 w 6827"/>
              <a:gd name="T3" fmla="*/ 449 h 6827"/>
              <a:gd name="T4" fmla="*/ 6377 w 6827"/>
              <a:gd name="T5" fmla="*/ 230 h 6827"/>
              <a:gd name="T6" fmla="*/ 6148 w 6827"/>
              <a:gd name="T7" fmla="*/ 0 h 6827"/>
              <a:gd name="T8" fmla="*/ 5918 w 6827"/>
              <a:gd name="T9" fmla="*/ 230 h 6827"/>
              <a:gd name="T10" fmla="*/ 5918 w 6827"/>
              <a:gd name="T11" fmla="*/ 584 h 6827"/>
              <a:gd name="T12" fmla="*/ 5877 w 6827"/>
              <a:gd name="T13" fmla="*/ 625 h 6827"/>
              <a:gd name="T14" fmla="*/ 5665 w 6827"/>
              <a:gd name="T15" fmla="*/ 483 h 6827"/>
              <a:gd name="T16" fmla="*/ 5435 w 6827"/>
              <a:gd name="T17" fmla="*/ 713 h 6827"/>
              <a:gd name="T18" fmla="*/ 5435 w 6827"/>
              <a:gd name="T19" fmla="*/ 1067 h 6827"/>
              <a:gd name="T20" fmla="*/ 5260 w 6827"/>
              <a:gd name="T21" fmla="*/ 1242 h 6827"/>
              <a:gd name="T22" fmla="*/ 3180 w 6827"/>
              <a:gd name="T23" fmla="*/ 466 h 6827"/>
              <a:gd name="T24" fmla="*/ 0 w 6827"/>
              <a:gd name="T25" fmla="*/ 3646 h 6827"/>
              <a:gd name="T26" fmla="*/ 970 w 6827"/>
              <a:gd name="T27" fmla="*/ 5931 h 6827"/>
              <a:gd name="T28" fmla="*/ 465 w 6827"/>
              <a:gd name="T29" fmla="*/ 6317 h 6827"/>
              <a:gd name="T30" fmla="*/ 422 w 6827"/>
              <a:gd name="T31" fmla="*/ 6639 h 6827"/>
              <a:gd name="T32" fmla="*/ 604 w 6827"/>
              <a:gd name="T33" fmla="*/ 6729 h 6827"/>
              <a:gd name="T34" fmla="*/ 744 w 6827"/>
              <a:gd name="T35" fmla="*/ 6682 h 6827"/>
              <a:gd name="T36" fmla="*/ 1332 w 6827"/>
              <a:gd name="T37" fmla="*/ 6233 h 6827"/>
              <a:gd name="T38" fmla="*/ 3180 w 6827"/>
              <a:gd name="T39" fmla="*/ 6827 h 6827"/>
              <a:gd name="T40" fmla="*/ 5029 w 6827"/>
              <a:gd name="T41" fmla="*/ 6233 h 6827"/>
              <a:gd name="T42" fmla="*/ 5617 w 6827"/>
              <a:gd name="T43" fmla="*/ 6682 h 6827"/>
              <a:gd name="T44" fmla="*/ 5756 w 6827"/>
              <a:gd name="T45" fmla="*/ 6729 h 6827"/>
              <a:gd name="T46" fmla="*/ 5939 w 6827"/>
              <a:gd name="T47" fmla="*/ 6639 h 6827"/>
              <a:gd name="T48" fmla="*/ 5896 w 6827"/>
              <a:gd name="T49" fmla="*/ 6317 h 6827"/>
              <a:gd name="T50" fmla="*/ 5390 w 6827"/>
              <a:gd name="T51" fmla="*/ 5931 h 6827"/>
              <a:gd name="T52" fmla="*/ 6361 w 6827"/>
              <a:gd name="T53" fmla="*/ 3646 h 6827"/>
              <a:gd name="T54" fmla="*/ 5585 w 6827"/>
              <a:gd name="T55" fmla="*/ 1567 h 6827"/>
              <a:gd name="T56" fmla="*/ 5760 w 6827"/>
              <a:gd name="T57" fmla="*/ 1391 h 6827"/>
              <a:gd name="T58" fmla="*/ 6114 w 6827"/>
              <a:gd name="T59" fmla="*/ 1391 h 6827"/>
              <a:gd name="T60" fmla="*/ 6344 w 6827"/>
              <a:gd name="T61" fmla="*/ 1162 h 6827"/>
              <a:gd name="T62" fmla="*/ 6202 w 6827"/>
              <a:gd name="T63" fmla="*/ 950 h 6827"/>
              <a:gd name="T64" fmla="*/ 6243 w 6827"/>
              <a:gd name="T65" fmla="*/ 908 h 6827"/>
              <a:gd name="T66" fmla="*/ 6597 w 6827"/>
              <a:gd name="T67" fmla="*/ 908 h 6827"/>
              <a:gd name="T68" fmla="*/ 6827 w 6827"/>
              <a:gd name="T69" fmla="*/ 679 h 6827"/>
              <a:gd name="T70" fmla="*/ 6597 w 6827"/>
              <a:gd name="T71" fmla="*/ 449 h 6827"/>
              <a:gd name="T72" fmla="*/ 5901 w 6827"/>
              <a:gd name="T73" fmla="*/ 3646 h 6827"/>
              <a:gd name="T74" fmla="*/ 3180 w 6827"/>
              <a:gd name="T75" fmla="*/ 6367 h 6827"/>
              <a:gd name="T76" fmla="*/ 459 w 6827"/>
              <a:gd name="T77" fmla="*/ 3646 h 6827"/>
              <a:gd name="T78" fmla="*/ 3180 w 6827"/>
              <a:gd name="T79" fmla="*/ 925 h 6827"/>
              <a:gd name="T80" fmla="*/ 4934 w 6827"/>
              <a:gd name="T81" fmla="*/ 1568 h 6827"/>
              <a:gd name="T82" fmla="*/ 4358 w 6827"/>
              <a:gd name="T83" fmla="*/ 2144 h 6827"/>
              <a:gd name="T84" fmla="*/ 3180 w 6827"/>
              <a:gd name="T85" fmla="*/ 1736 h 6827"/>
              <a:gd name="T86" fmla="*/ 1270 w 6827"/>
              <a:gd name="T87" fmla="*/ 3646 h 6827"/>
              <a:gd name="T88" fmla="*/ 3180 w 6827"/>
              <a:gd name="T89" fmla="*/ 5556 h 6827"/>
              <a:gd name="T90" fmla="*/ 5090 w 6827"/>
              <a:gd name="T91" fmla="*/ 3646 h 6827"/>
              <a:gd name="T92" fmla="*/ 4683 w 6827"/>
              <a:gd name="T93" fmla="*/ 2468 h 6827"/>
              <a:gd name="T94" fmla="*/ 5259 w 6827"/>
              <a:gd name="T95" fmla="*/ 1892 h 6827"/>
              <a:gd name="T96" fmla="*/ 5901 w 6827"/>
              <a:gd name="T97" fmla="*/ 3646 h 6827"/>
              <a:gd name="T98" fmla="*/ 3180 w 6827"/>
              <a:gd name="T99" fmla="*/ 4259 h 6827"/>
              <a:gd name="T100" fmla="*/ 3793 w 6827"/>
              <a:gd name="T101" fmla="*/ 3646 h 6827"/>
              <a:gd name="T102" fmla="*/ 3744 w 6827"/>
              <a:gd name="T103" fmla="*/ 3407 h 6827"/>
              <a:gd name="T104" fmla="*/ 4355 w 6827"/>
              <a:gd name="T105" fmla="*/ 2796 h 6827"/>
              <a:gd name="T106" fmla="*/ 4631 w 6827"/>
              <a:gd name="T107" fmla="*/ 3646 h 6827"/>
              <a:gd name="T108" fmla="*/ 3180 w 6827"/>
              <a:gd name="T109" fmla="*/ 5097 h 6827"/>
              <a:gd name="T110" fmla="*/ 1730 w 6827"/>
              <a:gd name="T111" fmla="*/ 3646 h 6827"/>
              <a:gd name="T112" fmla="*/ 3180 w 6827"/>
              <a:gd name="T113" fmla="*/ 2196 h 6827"/>
              <a:gd name="T114" fmla="*/ 4030 w 6827"/>
              <a:gd name="T115" fmla="*/ 2471 h 6827"/>
              <a:gd name="T116" fmla="*/ 3419 w 6827"/>
              <a:gd name="T117" fmla="*/ 3083 h 6827"/>
              <a:gd name="T118" fmla="*/ 3180 w 6827"/>
              <a:gd name="T119" fmla="*/ 3034 h 6827"/>
              <a:gd name="T120" fmla="*/ 2568 w 6827"/>
              <a:gd name="T121" fmla="*/ 3646 h 6827"/>
              <a:gd name="T122" fmla="*/ 3180 w 6827"/>
              <a:gd name="T123" fmla="*/ 4259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827" h="6827">
                <a:moveTo>
                  <a:pt x="6597" y="449"/>
                </a:moveTo>
                <a:lnTo>
                  <a:pt x="6377" y="449"/>
                </a:lnTo>
                <a:lnTo>
                  <a:pt x="6377" y="230"/>
                </a:lnTo>
                <a:cubicBezTo>
                  <a:pt x="6377" y="103"/>
                  <a:pt x="6275" y="0"/>
                  <a:pt x="6148" y="0"/>
                </a:cubicBezTo>
                <a:cubicBezTo>
                  <a:pt x="6021" y="0"/>
                  <a:pt x="5918" y="103"/>
                  <a:pt x="5918" y="230"/>
                </a:cubicBezTo>
                <a:lnTo>
                  <a:pt x="5918" y="584"/>
                </a:lnTo>
                <a:lnTo>
                  <a:pt x="5877" y="625"/>
                </a:lnTo>
                <a:cubicBezTo>
                  <a:pt x="5843" y="542"/>
                  <a:pt x="5761" y="483"/>
                  <a:pt x="5665" y="483"/>
                </a:cubicBezTo>
                <a:cubicBezTo>
                  <a:pt x="5538" y="483"/>
                  <a:pt x="5435" y="586"/>
                  <a:pt x="5435" y="713"/>
                </a:cubicBezTo>
                <a:lnTo>
                  <a:pt x="5435" y="1067"/>
                </a:lnTo>
                <a:lnTo>
                  <a:pt x="5260" y="1242"/>
                </a:lnTo>
                <a:cubicBezTo>
                  <a:pt x="4702" y="759"/>
                  <a:pt x="3975" y="466"/>
                  <a:pt x="3180" y="466"/>
                </a:cubicBezTo>
                <a:cubicBezTo>
                  <a:pt x="1427" y="466"/>
                  <a:pt x="0" y="1893"/>
                  <a:pt x="0" y="3646"/>
                </a:cubicBezTo>
                <a:cubicBezTo>
                  <a:pt x="0" y="4542"/>
                  <a:pt x="372" y="5352"/>
                  <a:pt x="970" y="5931"/>
                </a:cubicBezTo>
                <a:lnTo>
                  <a:pt x="465" y="6317"/>
                </a:lnTo>
                <a:cubicBezTo>
                  <a:pt x="364" y="6394"/>
                  <a:pt x="345" y="6538"/>
                  <a:pt x="422" y="6639"/>
                </a:cubicBezTo>
                <a:cubicBezTo>
                  <a:pt x="467" y="6698"/>
                  <a:pt x="535" y="6729"/>
                  <a:pt x="604" y="6729"/>
                </a:cubicBezTo>
                <a:cubicBezTo>
                  <a:pt x="653" y="6729"/>
                  <a:pt x="702" y="6714"/>
                  <a:pt x="744" y="6682"/>
                </a:cubicBezTo>
                <a:lnTo>
                  <a:pt x="1332" y="6233"/>
                </a:lnTo>
                <a:cubicBezTo>
                  <a:pt x="1853" y="6606"/>
                  <a:pt x="2491" y="6827"/>
                  <a:pt x="3180" y="6827"/>
                </a:cubicBezTo>
                <a:cubicBezTo>
                  <a:pt x="3869" y="6827"/>
                  <a:pt x="4508" y="6606"/>
                  <a:pt x="5029" y="6233"/>
                </a:cubicBezTo>
                <a:lnTo>
                  <a:pt x="5617" y="6682"/>
                </a:lnTo>
                <a:cubicBezTo>
                  <a:pt x="5659" y="6714"/>
                  <a:pt x="5708" y="6729"/>
                  <a:pt x="5756" y="6729"/>
                </a:cubicBezTo>
                <a:cubicBezTo>
                  <a:pt x="5825" y="6729"/>
                  <a:pt x="5894" y="6698"/>
                  <a:pt x="5939" y="6639"/>
                </a:cubicBezTo>
                <a:cubicBezTo>
                  <a:pt x="6016" y="6538"/>
                  <a:pt x="5997" y="6394"/>
                  <a:pt x="5896" y="6317"/>
                </a:cubicBezTo>
                <a:lnTo>
                  <a:pt x="5390" y="5931"/>
                </a:lnTo>
                <a:cubicBezTo>
                  <a:pt x="5988" y="5352"/>
                  <a:pt x="6361" y="4542"/>
                  <a:pt x="6361" y="3646"/>
                </a:cubicBezTo>
                <a:cubicBezTo>
                  <a:pt x="6361" y="2852"/>
                  <a:pt x="6068" y="2125"/>
                  <a:pt x="5585" y="1567"/>
                </a:cubicBezTo>
                <a:lnTo>
                  <a:pt x="5760" y="1391"/>
                </a:lnTo>
                <a:lnTo>
                  <a:pt x="6114" y="1391"/>
                </a:lnTo>
                <a:cubicBezTo>
                  <a:pt x="6241" y="1391"/>
                  <a:pt x="6344" y="1289"/>
                  <a:pt x="6344" y="1162"/>
                </a:cubicBezTo>
                <a:cubicBezTo>
                  <a:pt x="6344" y="1066"/>
                  <a:pt x="6285" y="984"/>
                  <a:pt x="6202" y="950"/>
                </a:cubicBezTo>
                <a:lnTo>
                  <a:pt x="6243" y="908"/>
                </a:lnTo>
                <a:lnTo>
                  <a:pt x="6597" y="908"/>
                </a:lnTo>
                <a:cubicBezTo>
                  <a:pt x="6724" y="908"/>
                  <a:pt x="6827" y="806"/>
                  <a:pt x="6827" y="679"/>
                </a:cubicBezTo>
                <a:cubicBezTo>
                  <a:pt x="6827" y="552"/>
                  <a:pt x="6724" y="449"/>
                  <a:pt x="6597" y="449"/>
                </a:cubicBezTo>
                <a:close/>
                <a:moveTo>
                  <a:pt x="5901" y="3646"/>
                </a:moveTo>
                <a:cubicBezTo>
                  <a:pt x="5901" y="5147"/>
                  <a:pt x="4681" y="6367"/>
                  <a:pt x="3180" y="6367"/>
                </a:cubicBezTo>
                <a:cubicBezTo>
                  <a:pt x="1680" y="6367"/>
                  <a:pt x="459" y="5147"/>
                  <a:pt x="459" y="3646"/>
                </a:cubicBezTo>
                <a:cubicBezTo>
                  <a:pt x="459" y="2146"/>
                  <a:pt x="1680" y="925"/>
                  <a:pt x="3180" y="925"/>
                </a:cubicBezTo>
                <a:cubicBezTo>
                  <a:pt x="3848" y="925"/>
                  <a:pt x="4460" y="1167"/>
                  <a:pt x="4934" y="1568"/>
                </a:cubicBezTo>
                <a:lnTo>
                  <a:pt x="4358" y="2144"/>
                </a:lnTo>
                <a:cubicBezTo>
                  <a:pt x="4033" y="1889"/>
                  <a:pt x="3624" y="1736"/>
                  <a:pt x="3180" y="1736"/>
                </a:cubicBezTo>
                <a:cubicBezTo>
                  <a:pt x="2127" y="1736"/>
                  <a:pt x="1270" y="2593"/>
                  <a:pt x="1270" y="3646"/>
                </a:cubicBezTo>
                <a:cubicBezTo>
                  <a:pt x="1270" y="4700"/>
                  <a:pt x="2127" y="5556"/>
                  <a:pt x="3180" y="5556"/>
                </a:cubicBezTo>
                <a:cubicBezTo>
                  <a:pt x="4234" y="5556"/>
                  <a:pt x="5090" y="4700"/>
                  <a:pt x="5090" y="3646"/>
                </a:cubicBezTo>
                <a:cubicBezTo>
                  <a:pt x="5090" y="3202"/>
                  <a:pt x="4938" y="2793"/>
                  <a:pt x="4683" y="2468"/>
                </a:cubicBezTo>
                <a:lnTo>
                  <a:pt x="5259" y="1892"/>
                </a:lnTo>
                <a:cubicBezTo>
                  <a:pt x="5659" y="2366"/>
                  <a:pt x="5901" y="2979"/>
                  <a:pt x="5901" y="3646"/>
                </a:cubicBezTo>
                <a:close/>
                <a:moveTo>
                  <a:pt x="3180" y="4259"/>
                </a:moveTo>
                <a:cubicBezTo>
                  <a:pt x="3518" y="4259"/>
                  <a:pt x="3793" y="3984"/>
                  <a:pt x="3793" y="3646"/>
                </a:cubicBezTo>
                <a:cubicBezTo>
                  <a:pt x="3793" y="3562"/>
                  <a:pt x="3775" y="3481"/>
                  <a:pt x="3744" y="3407"/>
                </a:cubicBezTo>
                <a:lnTo>
                  <a:pt x="4355" y="2796"/>
                </a:lnTo>
                <a:cubicBezTo>
                  <a:pt x="4529" y="3035"/>
                  <a:pt x="4631" y="3329"/>
                  <a:pt x="4631" y="3646"/>
                </a:cubicBezTo>
                <a:cubicBezTo>
                  <a:pt x="4631" y="4446"/>
                  <a:pt x="3980" y="5097"/>
                  <a:pt x="3180" y="5097"/>
                </a:cubicBezTo>
                <a:cubicBezTo>
                  <a:pt x="2380" y="5097"/>
                  <a:pt x="1730" y="4446"/>
                  <a:pt x="1730" y="3646"/>
                </a:cubicBezTo>
                <a:cubicBezTo>
                  <a:pt x="1730" y="2846"/>
                  <a:pt x="2380" y="2196"/>
                  <a:pt x="3180" y="2196"/>
                </a:cubicBezTo>
                <a:cubicBezTo>
                  <a:pt x="3498" y="2196"/>
                  <a:pt x="3791" y="2298"/>
                  <a:pt x="4030" y="2471"/>
                </a:cubicBezTo>
                <a:lnTo>
                  <a:pt x="3419" y="3083"/>
                </a:lnTo>
                <a:cubicBezTo>
                  <a:pt x="3346" y="3051"/>
                  <a:pt x="3265" y="3034"/>
                  <a:pt x="3180" y="3034"/>
                </a:cubicBezTo>
                <a:cubicBezTo>
                  <a:pt x="2843" y="3034"/>
                  <a:pt x="2568" y="3309"/>
                  <a:pt x="2568" y="3646"/>
                </a:cubicBezTo>
                <a:cubicBezTo>
                  <a:pt x="2568" y="3984"/>
                  <a:pt x="2843" y="4259"/>
                  <a:pt x="3180" y="4259"/>
                </a:cubicBezTo>
                <a:close/>
              </a:path>
            </a:pathLst>
          </a:custGeom>
          <a:solidFill>
            <a:sysClr val="window" lastClr="FFFFFF"/>
          </a:solidFill>
          <a:ln w="12700" cap="flat" cmpd="sng" algn="ctr">
            <a:noFill/>
            <a:prstDash val="solid"/>
            <a:miter lim="800000"/>
          </a:ln>
          <a:effectLst/>
        </p:spPr>
        <p:txBody>
          <a:bodyPr rot="0" spcFirstLastPara="0" vert="horz" wrap="square" lIns="91416" tIns="45708" rIns="91416" bIns="45708"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思源黑体 CN Light" panose="020B0300000000000000" pitchFamily="34" charset="-122"/>
              <a:ea typeface="思源黑体 CN Light" panose="020B0300000000000000" pitchFamily="34" charset="-122"/>
              <a:cs typeface="阿里巴巴普惠体 M" panose="00020600040101010101" pitchFamily="18" charset="-122"/>
              <a:sym typeface="+mn-lt"/>
            </a:endParaRPr>
          </a:p>
        </p:txBody>
      </p:sp>
      <p:sp>
        <p:nvSpPr>
          <p:cNvPr id="34" name="椭圆 38"/>
          <p:cNvSpPr/>
          <p:nvPr>
            <p:custDataLst>
              <p:tags r:id="rId3"/>
            </p:custDataLst>
          </p:nvPr>
        </p:nvSpPr>
        <p:spPr>
          <a:xfrm>
            <a:off x="483235" y="3429000"/>
            <a:ext cx="314960" cy="314325"/>
          </a:xfrm>
          <a:custGeom>
            <a:avLst/>
            <a:gdLst>
              <a:gd name="T0" fmla="*/ 6597 w 6827"/>
              <a:gd name="T1" fmla="*/ 449 h 6827"/>
              <a:gd name="T2" fmla="*/ 6377 w 6827"/>
              <a:gd name="T3" fmla="*/ 449 h 6827"/>
              <a:gd name="T4" fmla="*/ 6377 w 6827"/>
              <a:gd name="T5" fmla="*/ 230 h 6827"/>
              <a:gd name="T6" fmla="*/ 6148 w 6827"/>
              <a:gd name="T7" fmla="*/ 0 h 6827"/>
              <a:gd name="T8" fmla="*/ 5918 w 6827"/>
              <a:gd name="T9" fmla="*/ 230 h 6827"/>
              <a:gd name="T10" fmla="*/ 5918 w 6827"/>
              <a:gd name="T11" fmla="*/ 584 h 6827"/>
              <a:gd name="T12" fmla="*/ 5877 w 6827"/>
              <a:gd name="T13" fmla="*/ 625 h 6827"/>
              <a:gd name="T14" fmla="*/ 5665 w 6827"/>
              <a:gd name="T15" fmla="*/ 483 h 6827"/>
              <a:gd name="T16" fmla="*/ 5435 w 6827"/>
              <a:gd name="T17" fmla="*/ 713 h 6827"/>
              <a:gd name="T18" fmla="*/ 5435 w 6827"/>
              <a:gd name="T19" fmla="*/ 1067 h 6827"/>
              <a:gd name="T20" fmla="*/ 5260 w 6827"/>
              <a:gd name="T21" fmla="*/ 1242 h 6827"/>
              <a:gd name="T22" fmla="*/ 3180 w 6827"/>
              <a:gd name="T23" fmla="*/ 466 h 6827"/>
              <a:gd name="T24" fmla="*/ 0 w 6827"/>
              <a:gd name="T25" fmla="*/ 3646 h 6827"/>
              <a:gd name="T26" fmla="*/ 970 w 6827"/>
              <a:gd name="T27" fmla="*/ 5931 h 6827"/>
              <a:gd name="T28" fmla="*/ 465 w 6827"/>
              <a:gd name="T29" fmla="*/ 6317 h 6827"/>
              <a:gd name="T30" fmla="*/ 422 w 6827"/>
              <a:gd name="T31" fmla="*/ 6639 h 6827"/>
              <a:gd name="T32" fmla="*/ 604 w 6827"/>
              <a:gd name="T33" fmla="*/ 6729 h 6827"/>
              <a:gd name="T34" fmla="*/ 744 w 6827"/>
              <a:gd name="T35" fmla="*/ 6682 h 6827"/>
              <a:gd name="T36" fmla="*/ 1332 w 6827"/>
              <a:gd name="T37" fmla="*/ 6233 h 6827"/>
              <a:gd name="T38" fmla="*/ 3180 w 6827"/>
              <a:gd name="T39" fmla="*/ 6827 h 6827"/>
              <a:gd name="T40" fmla="*/ 5029 w 6827"/>
              <a:gd name="T41" fmla="*/ 6233 h 6827"/>
              <a:gd name="T42" fmla="*/ 5617 w 6827"/>
              <a:gd name="T43" fmla="*/ 6682 h 6827"/>
              <a:gd name="T44" fmla="*/ 5756 w 6827"/>
              <a:gd name="T45" fmla="*/ 6729 h 6827"/>
              <a:gd name="T46" fmla="*/ 5939 w 6827"/>
              <a:gd name="T47" fmla="*/ 6639 h 6827"/>
              <a:gd name="T48" fmla="*/ 5896 w 6827"/>
              <a:gd name="T49" fmla="*/ 6317 h 6827"/>
              <a:gd name="T50" fmla="*/ 5390 w 6827"/>
              <a:gd name="T51" fmla="*/ 5931 h 6827"/>
              <a:gd name="T52" fmla="*/ 6361 w 6827"/>
              <a:gd name="T53" fmla="*/ 3646 h 6827"/>
              <a:gd name="T54" fmla="*/ 5585 w 6827"/>
              <a:gd name="T55" fmla="*/ 1567 h 6827"/>
              <a:gd name="T56" fmla="*/ 5760 w 6827"/>
              <a:gd name="T57" fmla="*/ 1391 h 6827"/>
              <a:gd name="T58" fmla="*/ 6114 w 6827"/>
              <a:gd name="T59" fmla="*/ 1391 h 6827"/>
              <a:gd name="T60" fmla="*/ 6344 w 6827"/>
              <a:gd name="T61" fmla="*/ 1162 h 6827"/>
              <a:gd name="T62" fmla="*/ 6202 w 6827"/>
              <a:gd name="T63" fmla="*/ 950 h 6827"/>
              <a:gd name="T64" fmla="*/ 6243 w 6827"/>
              <a:gd name="T65" fmla="*/ 908 h 6827"/>
              <a:gd name="T66" fmla="*/ 6597 w 6827"/>
              <a:gd name="T67" fmla="*/ 908 h 6827"/>
              <a:gd name="T68" fmla="*/ 6827 w 6827"/>
              <a:gd name="T69" fmla="*/ 679 h 6827"/>
              <a:gd name="T70" fmla="*/ 6597 w 6827"/>
              <a:gd name="T71" fmla="*/ 449 h 6827"/>
              <a:gd name="T72" fmla="*/ 5901 w 6827"/>
              <a:gd name="T73" fmla="*/ 3646 h 6827"/>
              <a:gd name="T74" fmla="*/ 3180 w 6827"/>
              <a:gd name="T75" fmla="*/ 6367 h 6827"/>
              <a:gd name="T76" fmla="*/ 459 w 6827"/>
              <a:gd name="T77" fmla="*/ 3646 h 6827"/>
              <a:gd name="T78" fmla="*/ 3180 w 6827"/>
              <a:gd name="T79" fmla="*/ 925 h 6827"/>
              <a:gd name="T80" fmla="*/ 4934 w 6827"/>
              <a:gd name="T81" fmla="*/ 1568 h 6827"/>
              <a:gd name="T82" fmla="*/ 4358 w 6827"/>
              <a:gd name="T83" fmla="*/ 2144 h 6827"/>
              <a:gd name="T84" fmla="*/ 3180 w 6827"/>
              <a:gd name="T85" fmla="*/ 1736 h 6827"/>
              <a:gd name="T86" fmla="*/ 1270 w 6827"/>
              <a:gd name="T87" fmla="*/ 3646 h 6827"/>
              <a:gd name="T88" fmla="*/ 3180 w 6827"/>
              <a:gd name="T89" fmla="*/ 5556 h 6827"/>
              <a:gd name="T90" fmla="*/ 5090 w 6827"/>
              <a:gd name="T91" fmla="*/ 3646 h 6827"/>
              <a:gd name="T92" fmla="*/ 4683 w 6827"/>
              <a:gd name="T93" fmla="*/ 2468 h 6827"/>
              <a:gd name="T94" fmla="*/ 5259 w 6827"/>
              <a:gd name="T95" fmla="*/ 1892 h 6827"/>
              <a:gd name="T96" fmla="*/ 5901 w 6827"/>
              <a:gd name="T97" fmla="*/ 3646 h 6827"/>
              <a:gd name="T98" fmla="*/ 3180 w 6827"/>
              <a:gd name="T99" fmla="*/ 4259 h 6827"/>
              <a:gd name="T100" fmla="*/ 3793 w 6827"/>
              <a:gd name="T101" fmla="*/ 3646 h 6827"/>
              <a:gd name="T102" fmla="*/ 3744 w 6827"/>
              <a:gd name="T103" fmla="*/ 3407 h 6827"/>
              <a:gd name="T104" fmla="*/ 4355 w 6827"/>
              <a:gd name="T105" fmla="*/ 2796 h 6827"/>
              <a:gd name="T106" fmla="*/ 4631 w 6827"/>
              <a:gd name="T107" fmla="*/ 3646 h 6827"/>
              <a:gd name="T108" fmla="*/ 3180 w 6827"/>
              <a:gd name="T109" fmla="*/ 5097 h 6827"/>
              <a:gd name="T110" fmla="*/ 1730 w 6827"/>
              <a:gd name="T111" fmla="*/ 3646 h 6827"/>
              <a:gd name="T112" fmla="*/ 3180 w 6827"/>
              <a:gd name="T113" fmla="*/ 2196 h 6827"/>
              <a:gd name="T114" fmla="*/ 4030 w 6827"/>
              <a:gd name="T115" fmla="*/ 2471 h 6827"/>
              <a:gd name="T116" fmla="*/ 3419 w 6827"/>
              <a:gd name="T117" fmla="*/ 3083 h 6827"/>
              <a:gd name="T118" fmla="*/ 3180 w 6827"/>
              <a:gd name="T119" fmla="*/ 3034 h 6827"/>
              <a:gd name="T120" fmla="*/ 2568 w 6827"/>
              <a:gd name="T121" fmla="*/ 3646 h 6827"/>
              <a:gd name="T122" fmla="*/ 3180 w 6827"/>
              <a:gd name="T123" fmla="*/ 4259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827" h="6827">
                <a:moveTo>
                  <a:pt x="6597" y="449"/>
                </a:moveTo>
                <a:lnTo>
                  <a:pt x="6377" y="449"/>
                </a:lnTo>
                <a:lnTo>
                  <a:pt x="6377" y="230"/>
                </a:lnTo>
                <a:cubicBezTo>
                  <a:pt x="6377" y="103"/>
                  <a:pt x="6275" y="0"/>
                  <a:pt x="6148" y="0"/>
                </a:cubicBezTo>
                <a:cubicBezTo>
                  <a:pt x="6021" y="0"/>
                  <a:pt x="5918" y="103"/>
                  <a:pt x="5918" y="230"/>
                </a:cubicBezTo>
                <a:lnTo>
                  <a:pt x="5918" y="584"/>
                </a:lnTo>
                <a:lnTo>
                  <a:pt x="5877" y="625"/>
                </a:lnTo>
                <a:cubicBezTo>
                  <a:pt x="5843" y="542"/>
                  <a:pt x="5761" y="483"/>
                  <a:pt x="5665" y="483"/>
                </a:cubicBezTo>
                <a:cubicBezTo>
                  <a:pt x="5538" y="483"/>
                  <a:pt x="5435" y="586"/>
                  <a:pt x="5435" y="713"/>
                </a:cubicBezTo>
                <a:lnTo>
                  <a:pt x="5435" y="1067"/>
                </a:lnTo>
                <a:lnTo>
                  <a:pt x="5260" y="1242"/>
                </a:lnTo>
                <a:cubicBezTo>
                  <a:pt x="4702" y="759"/>
                  <a:pt x="3975" y="466"/>
                  <a:pt x="3180" y="466"/>
                </a:cubicBezTo>
                <a:cubicBezTo>
                  <a:pt x="1427" y="466"/>
                  <a:pt x="0" y="1893"/>
                  <a:pt x="0" y="3646"/>
                </a:cubicBezTo>
                <a:cubicBezTo>
                  <a:pt x="0" y="4542"/>
                  <a:pt x="372" y="5352"/>
                  <a:pt x="970" y="5931"/>
                </a:cubicBezTo>
                <a:lnTo>
                  <a:pt x="465" y="6317"/>
                </a:lnTo>
                <a:cubicBezTo>
                  <a:pt x="364" y="6394"/>
                  <a:pt x="345" y="6538"/>
                  <a:pt x="422" y="6639"/>
                </a:cubicBezTo>
                <a:cubicBezTo>
                  <a:pt x="467" y="6698"/>
                  <a:pt x="535" y="6729"/>
                  <a:pt x="604" y="6729"/>
                </a:cubicBezTo>
                <a:cubicBezTo>
                  <a:pt x="653" y="6729"/>
                  <a:pt x="702" y="6714"/>
                  <a:pt x="744" y="6682"/>
                </a:cubicBezTo>
                <a:lnTo>
                  <a:pt x="1332" y="6233"/>
                </a:lnTo>
                <a:cubicBezTo>
                  <a:pt x="1853" y="6606"/>
                  <a:pt x="2491" y="6827"/>
                  <a:pt x="3180" y="6827"/>
                </a:cubicBezTo>
                <a:cubicBezTo>
                  <a:pt x="3869" y="6827"/>
                  <a:pt x="4508" y="6606"/>
                  <a:pt x="5029" y="6233"/>
                </a:cubicBezTo>
                <a:lnTo>
                  <a:pt x="5617" y="6682"/>
                </a:lnTo>
                <a:cubicBezTo>
                  <a:pt x="5659" y="6714"/>
                  <a:pt x="5708" y="6729"/>
                  <a:pt x="5756" y="6729"/>
                </a:cubicBezTo>
                <a:cubicBezTo>
                  <a:pt x="5825" y="6729"/>
                  <a:pt x="5894" y="6698"/>
                  <a:pt x="5939" y="6639"/>
                </a:cubicBezTo>
                <a:cubicBezTo>
                  <a:pt x="6016" y="6538"/>
                  <a:pt x="5997" y="6394"/>
                  <a:pt x="5896" y="6317"/>
                </a:cubicBezTo>
                <a:lnTo>
                  <a:pt x="5390" y="5931"/>
                </a:lnTo>
                <a:cubicBezTo>
                  <a:pt x="5988" y="5352"/>
                  <a:pt x="6361" y="4542"/>
                  <a:pt x="6361" y="3646"/>
                </a:cubicBezTo>
                <a:cubicBezTo>
                  <a:pt x="6361" y="2852"/>
                  <a:pt x="6068" y="2125"/>
                  <a:pt x="5585" y="1567"/>
                </a:cubicBezTo>
                <a:lnTo>
                  <a:pt x="5760" y="1391"/>
                </a:lnTo>
                <a:lnTo>
                  <a:pt x="6114" y="1391"/>
                </a:lnTo>
                <a:cubicBezTo>
                  <a:pt x="6241" y="1391"/>
                  <a:pt x="6344" y="1289"/>
                  <a:pt x="6344" y="1162"/>
                </a:cubicBezTo>
                <a:cubicBezTo>
                  <a:pt x="6344" y="1066"/>
                  <a:pt x="6285" y="984"/>
                  <a:pt x="6202" y="950"/>
                </a:cubicBezTo>
                <a:lnTo>
                  <a:pt x="6243" y="908"/>
                </a:lnTo>
                <a:lnTo>
                  <a:pt x="6597" y="908"/>
                </a:lnTo>
                <a:cubicBezTo>
                  <a:pt x="6724" y="908"/>
                  <a:pt x="6827" y="806"/>
                  <a:pt x="6827" y="679"/>
                </a:cubicBezTo>
                <a:cubicBezTo>
                  <a:pt x="6827" y="552"/>
                  <a:pt x="6724" y="449"/>
                  <a:pt x="6597" y="449"/>
                </a:cubicBezTo>
                <a:close/>
                <a:moveTo>
                  <a:pt x="5901" y="3646"/>
                </a:moveTo>
                <a:cubicBezTo>
                  <a:pt x="5901" y="5147"/>
                  <a:pt x="4681" y="6367"/>
                  <a:pt x="3180" y="6367"/>
                </a:cubicBezTo>
                <a:cubicBezTo>
                  <a:pt x="1680" y="6367"/>
                  <a:pt x="459" y="5147"/>
                  <a:pt x="459" y="3646"/>
                </a:cubicBezTo>
                <a:cubicBezTo>
                  <a:pt x="459" y="2146"/>
                  <a:pt x="1680" y="925"/>
                  <a:pt x="3180" y="925"/>
                </a:cubicBezTo>
                <a:cubicBezTo>
                  <a:pt x="3848" y="925"/>
                  <a:pt x="4460" y="1167"/>
                  <a:pt x="4934" y="1568"/>
                </a:cubicBezTo>
                <a:lnTo>
                  <a:pt x="4358" y="2144"/>
                </a:lnTo>
                <a:cubicBezTo>
                  <a:pt x="4033" y="1889"/>
                  <a:pt x="3624" y="1736"/>
                  <a:pt x="3180" y="1736"/>
                </a:cubicBezTo>
                <a:cubicBezTo>
                  <a:pt x="2127" y="1736"/>
                  <a:pt x="1270" y="2593"/>
                  <a:pt x="1270" y="3646"/>
                </a:cubicBezTo>
                <a:cubicBezTo>
                  <a:pt x="1270" y="4700"/>
                  <a:pt x="2127" y="5556"/>
                  <a:pt x="3180" y="5556"/>
                </a:cubicBezTo>
                <a:cubicBezTo>
                  <a:pt x="4234" y="5556"/>
                  <a:pt x="5090" y="4700"/>
                  <a:pt x="5090" y="3646"/>
                </a:cubicBezTo>
                <a:cubicBezTo>
                  <a:pt x="5090" y="3202"/>
                  <a:pt x="4938" y="2793"/>
                  <a:pt x="4683" y="2468"/>
                </a:cubicBezTo>
                <a:lnTo>
                  <a:pt x="5259" y="1892"/>
                </a:lnTo>
                <a:cubicBezTo>
                  <a:pt x="5659" y="2366"/>
                  <a:pt x="5901" y="2979"/>
                  <a:pt x="5901" y="3646"/>
                </a:cubicBezTo>
                <a:close/>
                <a:moveTo>
                  <a:pt x="3180" y="4259"/>
                </a:moveTo>
                <a:cubicBezTo>
                  <a:pt x="3518" y="4259"/>
                  <a:pt x="3793" y="3984"/>
                  <a:pt x="3793" y="3646"/>
                </a:cubicBezTo>
                <a:cubicBezTo>
                  <a:pt x="3793" y="3562"/>
                  <a:pt x="3775" y="3481"/>
                  <a:pt x="3744" y="3407"/>
                </a:cubicBezTo>
                <a:lnTo>
                  <a:pt x="4355" y="2796"/>
                </a:lnTo>
                <a:cubicBezTo>
                  <a:pt x="4529" y="3035"/>
                  <a:pt x="4631" y="3329"/>
                  <a:pt x="4631" y="3646"/>
                </a:cubicBezTo>
                <a:cubicBezTo>
                  <a:pt x="4631" y="4446"/>
                  <a:pt x="3980" y="5097"/>
                  <a:pt x="3180" y="5097"/>
                </a:cubicBezTo>
                <a:cubicBezTo>
                  <a:pt x="2380" y="5097"/>
                  <a:pt x="1730" y="4446"/>
                  <a:pt x="1730" y="3646"/>
                </a:cubicBezTo>
                <a:cubicBezTo>
                  <a:pt x="1730" y="2846"/>
                  <a:pt x="2380" y="2196"/>
                  <a:pt x="3180" y="2196"/>
                </a:cubicBezTo>
                <a:cubicBezTo>
                  <a:pt x="3498" y="2196"/>
                  <a:pt x="3791" y="2298"/>
                  <a:pt x="4030" y="2471"/>
                </a:cubicBezTo>
                <a:lnTo>
                  <a:pt x="3419" y="3083"/>
                </a:lnTo>
                <a:cubicBezTo>
                  <a:pt x="3346" y="3051"/>
                  <a:pt x="3265" y="3034"/>
                  <a:pt x="3180" y="3034"/>
                </a:cubicBezTo>
                <a:cubicBezTo>
                  <a:pt x="2843" y="3034"/>
                  <a:pt x="2568" y="3309"/>
                  <a:pt x="2568" y="3646"/>
                </a:cubicBezTo>
                <a:cubicBezTo>
                  <a:pt x="2568" y="3984"/>
                  <a:pt x="2843" y="4259"/>
                  <a:pt x="3180" y="4259"/>
                </a:cubicBezTo>
                <a:close/>
              </a:path>
            </a:pathLst>
          </a:custGeom>
          <a:solidFill>
            <a:sysClr val="window" lastClr="FFFFFF"/>
          </a:solidFill>
          <a:ln w="12700" cap="flat" cmpd="sng" algn="ctr">
            <a:noFill/>
            <a:prstDash val="solid"/>
            <a:miter lim="800000"/>
          </a:ln>
          <a:effectLst/>
        </p:spPr>
        <p:txBody>
          <a:bodyPr rot="0" spcFirstLastPara="0" vert="horz" wrap="square" lIns="91416" tIns="45708" rIns="91416" bIns="45708"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思源黑体 CN Light" panose="020B0300000000000000" pitchFamily="34" charset="-122"/>
              <a:ea typeface="思源黑体 CN Light" panose="020B0300000000000000" pitchFamily="34" charset="-122"/>
              <a:cs typeface="阿里巴巴普惠体 M" panose="00020600040101010101" pitchFamily="18" charset="-122"/>
              <a:sym typeface="+mn-lt"/>
            </a:endParaRPr>
          </a:p>
        </p:txBody>
      </p:sp>
      <p:sp>
        <p:nvSpPr>
          <p:cNvPr id="40" name="椭圆 39"/>
          <p:cNvSpPr/>
          <p:nvPr>
            <p:custDataLst>
              <p:tags r:id="rId4"/>
            </p:custDataLst>
          </p:nvPr>
        </p:nvSpPr>
        <p:spPr>
          <a:xfrm>
            <a:off x="1011555" y="5574030"/>
            <a:ext cx="314960" cy="314325"/>
          </a:xfrm>
          <a:custGeom>
            <a:avLst/>
            <a:gdLst>
              <a:gd name="T0" fmla="*/ 6597 w 6827"/>
              <a:gd name="T1" fmla="*/ 449 h 6827"/>
              <a:gd name="T2" fmla="*/ 6377 w 6827"/>
              <a:gd name="T3" fmla="*/ 449 h 6827"/>
              <a:gd name="T4" fmla="*/ 6377 w 6827"/>
              <a:gd name="T5" fmla="*/ 230 h 6827"/>
              <a:gd name="T6" fmla="*/ 6148 w 6827"/>
              <a:gd name="T7" fmla="*/ 0 h 6827"/>
              <a:gd name="T8" fmla="*/ 5918 w 6827"/>
              <a:gd name="T9" fmla="*/ 230 h 6827"/>
              <a:gd name="T10" fmla="*/ 5918 w 6827"/>
              <a:gd name="T11" fmla="*/ 584 h 6827"/>
              <a:gd name="T12" fmla="*/ 5877 w 6827"/>
              <a:gd name="T13" fmla="*/ 625 h 6827"/>
              <a:gd name="T14" fmla="*/ 5665 w 6827"/>
              <a:gd name="T15" fmla="*/ 483 h 6827"/>
              <a:gd name="T16" fmla="*/ 5435 w 6827"/>
              <a:gd name="T17" fmla="*/ 713 h 6827"/>
              <a:gd name="T18" fmla="*/ 5435 w 6827"/>
              <a:gd name="T19" fmla="*/ 1067 h 6827"/>
              <a:gd name="T20" fmla="*/ 5260 w 6827"/>
              <a:gd name="T21" fmla="*/ 1242 h 6827"/>
              <a:gd name="T22" fmla="*/ 3180 w 6827"/>
              <a:gd name="T23" fmla="*/ 466 h 6827"/>
              <a:gd name="T24" fmla="*/ 0 w 6827"/>
              <a:gd name="T25" fmla="*/ 3646 h 6827"/>
              <a:gd name="T26" fmla="*/ 970 w 6827"/>
              <a:gd name="T27" fmla="*/ 5931 h 6827"/>
              <a:gd name="T28" fmla="*/ 465 w 6827"/>
              <a:gd name="T29" fmla="*/ 6317 h 6827"/>
              <a:gd name="T30" fmla="*/ 422 w 6827"/>
              <a:gd name="T31" fmla="*/ 6639 h 6827"/>
              <a:gd name="T32" fmla="*/ 604 w 6827"/>
              <a:gd name="T33" fmla="*/ 6729 h 6827"/>
              <a:gd name="T34" fmla="*/ 744 w 6827"/>
              <a:gd name="T35" fmla="*/ 6682 h 6827"/>
              <a:gd name="T36" fmla="*/ 1332 w 6827"/>
              <a:gd name="T37" fmla="*/ 6233 h 6827"/>
              <a:gd name="T38" fmla="*/ 3180 w 6827"/>
              <a:gd name="T39" fmla="*/ 6827 h 6827"/>
              <a:gd name="T40" fmla="*/ 5029 w 6827"/>
              <a:gd name="T41" fmla="*/ 6233 h 6827"/>
              <a:gd name="T42" fmla="*/ 5617 w 6827"/>
              <a:gd name="T43" fmla="*/ 6682 h 6827"/>
              <a:gd name="T44" fmla="*/ 5756 w 6827"/>
              <a:gd name="T45" fmla="*/ 6729 h 6827"/>
              <a:gd name="T46" fmla="*/ 5939 w 6827"/>
              <a:gd name="T47" fmla="*/ 6639 h 6827"/>
              <a:gd name="T48" fmla="*/ 5896 w 6827"/>
              <a:gd name="T49" fmla="*/ 6317 h 6827"/>
              <a:gd name="T50" fmla="*/ 5390 w 6827"/>
              <a:gd name="T51" fmla="*/ 5931 h 6827"/>
              <a:gd name="T52" fmla="*/ 6361 w 6827"/>
              <a:gd name="T53" fmla="*/ 3646 h 6827"/>
              <a:gd name="T54" fmla="*/ 5585 w 6827"/>
              <a:gd name="T55" fmla="*/ 1567 h 6827"/>
              <a:gd name="T56" fmla="*/ 5760 w 6827"/>
              <a:gd name="T57" fmla="*/ 1391 h 6827"/>
              <a:gd name="T58" fmla="*/ 6114 w 6827"/>
              <a:gd name="T59" fmla="*/ 1391 h 6827"/>
              <a:gd name="T60" fmla="*/ 6344 w 6827"/>
              <a:gd name="T61" fmla="*/ 1162 h 6827"/>
              <a:gd name="T62" fmla="*/ 6202 w 6827"/>
              <a:gd name="T63" fmla="*/ 950 h 6827"/>
              <a:gd name="T64" fmla="*/ 6243 w 6827"/>
              <a:gd name="T65" fmla="*/ 908 h 6827"/>
              <a:gd name="T66" fmla="*/ 6597 w 6827"/>
              <a:gd name="T67" fmla="*/ 908 h 6827"/>
              <a:gd name="T68" fmla="*/ 6827 w 6827"/>
              <a:gd name="T69" fmla="*/ 679 h 6827"/>
              <a:gd name="T70" fmla="*/ 6597 w 6827"/>
              <a:gd name="T71" fmla="*/ 449 h 6827"/>
              <a:gd name="T72" fmla="*/ 5901 w 6827"/>
              <a:gd name="T73" fmla="*/ 3646 h 6827"/>
              <a:gd name="T74" fmla="*/ 3180 w 6827"/>
              <a:gd name="T75" fmla="*/ 6367 h 6827"/>
              <a:gd name="T76" fmla="*/ 459 w 6827"/>
              <a:gd name="T77" fmla="*/ 3646 h 6827"/>
              <a:gd name="T78" fmla="*/ 3180 w 6827"/>
              <a:gd name="T79" fmla="*/ 925 h 6827"/>
              <a:gd name="T80" fmla="*/ 4934 w 6827"/>
              <a:gd name="T81" fmla="*/ 1568 h 6827"/>
              <a:gd name="T82" fmla="*/ 4358 w 6827"/>
              <a:gd name="T83" fmla="*/ 2144 h 6827"/>
              <a:gd name="T84" fmla="*/ 3180 w 6827"/>
              <a:gd name="T85" fmla="*/ 1736 h 6827"/>
              <a:gd name="T86" fmla="*/ 1270 w 6827"/>
              <a:gd name="T87" fmla="*/ 3646 h 6827"/>
              <a:gd name="T88" fmla="*/ 3180 w 6827"/>
              <a:gd name="T89" fmla="*/ 5556 h 6827"/>
              <a:gd name="T90" fmla="*/ 5090 w 6827"/>
              <a:gd name="T91" fmla="*/ 3646 h 6827"/>
              <a:gd name="T92" fmla="*/ 4683 w 6827"/>
              <a:gd name="T93" fmla="*/ 2468 h 6827"/>
              <a:gd name="T94" fmla="*/ 5259 w 6827"/>
              <a:gd name="T95" fmla="*/ 1892 h 6827"/>
              <a:gd name="T96" fmla="*/ 5901 w 6827"/>
              <a:gd name="T97" fmla="*/ 3646 h 6827"/>
              <a:gd name="T98" fmla="*/ 3180 w 6827"/>
              <a:gd name="T99" fmla="*/ 4259 h 6827"/>
              <a:gd name="T100" fmla="*/ 3793 w 6827"/>
              <a:gd name="T101" fmla="*/ 3646 h 6827"/>
              <a:gd name="T102" fmla="*/ 3744 w 6827"/>
              <a:gd name="T103" fmla="*/ 3407 h 6827"/>
              <a:gd name="T104" fmla="*/ 4355 w 6827"/>
              <a:gd name="T105" fmla="*/ 2796 h 6827"/>
              <a:gd name="T106" fmla="*/ 4631 w 6827"/>
              <a:gd name="T107" fmla="*/ 3646 h 6827"/>
              <a:gd name="T108" fmla="*/ 3180 w 6827"/>
              <a:gd name="T109" fmla="*/ 5097 h 6827"/>
              <a:gd name="T110" fmla="*/ 1730 w 6827"/>
              <a:gd name="T111" fmla="*/ 3646 h 6827"/>
              <a:gd name="T112" fmla="*/ 3180 w 6827"/>
              <a:gd name="T113" fmla="*/ 2196 h 6827"/>
              <a:gd name="T114" fmla="*/ 4030 w 6827"/>
              <a:gd name="T115" fmla="*/ 2471 h 6827"/>
              <a:gd name="T116" fmla="*/ 3419 w 6827"/>
              <a:gd name="T117" fmla="*/ 3083 h 6827"/>
              <a:gd name="T118" fmla="*/ 3180 w 6827"/>
              <a:gd name="T119" fmla="*/ 3034 h 6827"/>
              <a:gd name="T120" fmla="*/ 2568 w 6827"/>
              <a:gd name="T121" fmla="*/ 3646 h 6827"/>
              <a:gd name="T122" fmla="*/ 3180 w 6827"/>
              <a:gd name="T123" fmla="*/ 4259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827" h="6827">
                <a:moveTo>
                  <a:pt x="6597" y="449"/>
                </a:moveTo>
                <a:lnTo>
                  <a:pt x="6377" y="449"/>
                </a:lnTo>
                <a:lnTo>
                  <a:pt x="6377" y="230"/>
                </a:lnTo>
                <a:cubicBezTo>
                  <a:pt x="6377" y="103"/>
                  <a:pt x="6275" y="0"/>
                  <a:pt x="6148" y="0"/>
                </a:cubicBezTo>
                <a:cubicBezTo>
                  <a:pt x="6021" y="0"/>
                  <a:pt x="5918" y="103"/>
                  <a:pt x="5918" y="230"/>
                </a:cubicBezTo>
                <a:lnTo>
                  <a:pt x="5918" y="584"/>
                </a:lnTo>
                <a:lnTo>
                  <a:pt x="5877" y="625"/>
                </a:lnTo>
                <a:cubicBezTo>
                  <a:pt x="5843" y="542"/>
                  <a:pt x="5761" y="483"/>
                  <a:pt x="5665" y="483"/>
                </a:cubicBezTo>
                <a:cubicBezTo>
                  <a:pt x="5538" y="483"/>
                  <a:pt x="5435" y="586"/>
                  <a:pt x="5435" y="713"/>
                </a:cubicBezTo>
                <a:lnTo>
                  <a:pt x="5435" y="1067"/>
                </a:lnTo>
                <a:lnTo>
                  <a:pt x="5260" y="1242"/>
                </a:lnTo>
                <a:cubicBezTo>
                  <a:pt x="4702" y="759"/>
                  <a:pt x="3975" y="466"/>
                  <a:pt x="3180" y="466"/>
                </a:cubicBezTo>
                <a:cubicBezTo>
                  <a:pt x="1427" y="466"/>
                  <a:pt x="0" y="1893"/>
                  <a:pt x="0" y="3646"/>
                </a:cubicBezTo>
                <a:cubicBezTo>
                  <a:pt x="0" y="4542"/>
                  <a:pt x="372" y="5352"/>
                  <a:pt x="970" y="5931"/>
                </a:cubicBezTo>
                <a:lnTo>
                  <a:pt x="465" y="6317"/>
                </a:lnTo>
                <a:cubicBezTo>
                  <a:pt x="364" y="6394"/>
                  <a:pt x="345" y="6538"/>
                  <a:pt x="422" y="6639"/>
                </a:cubicBezTo>
                <a:cubicBezTo>
                  <a:pt x="467" y="6698"/>
                  <a:pt x="535" y="6729"/>
                  <a:pt x="604" y="6729"/>
                </a:cubicBezTo>
                <a:cubicBezTo>
                  <a:pt x="653" y="6729"/>
                  <a:pt x="702" y="6714"/>
                  <a:pt x="744" y="6682"/>
                </a:cubicBezTo>
                <a:lnTo>
                  <a:pt x="1332" y="6233"/>
                </a:lnTo>
                <a:cubicBezTo>
                  <a:pt x="1853" y="6606"/>
                  <a:pt x="2491" y="6827"/>
                  <a:pt x="3180" y="6827"/>
                </a:cubicBezTo>
                <a:cubicBezTo>
                  <a:pt x="3869" y="6827"/>
                  <a:pt x="4508" y="6606"/>
                  <a:pt x="5029" y="6233"/>
                </a:cubicBezTo>
                <a:lnTo>
                  <a:pt x="5617" y="6682"/>
                </a:lnTo>
                <a:cubicBezTo>
                  <a:pt x="5659" y="6714"/>
                  <a:pt x="5708" y="6729"/>
                  <a:pt x="5756" y="6729"/>
                </a:cubicBezTo>
                <a:cubicBezTo>
                  <a:pt x="5825" y="6729"/>
                  <a:pt x="5894" y="6698"/>
                  <a:pt x="5939" y="6639"/>
                </a:cubicBezTo>
                <a:cubicBezTo>
                  <a:pt x="6016" y="6538"/>
                  <a:pt x="5997" y="6394"/>
                  <a:pt x="5896" y="6317"/>
                </a:cubicBezTo>
                <a:lnTo>
                  <a:pt x="5390" y="5931"/>
                </a:lnTo>
                <a:cubicBezTo>
                  <a:pt x="5988" y="5352"/>
                  <a:pt x="6361" y="4542"/>
                  <a:pt x="6361" y="3646"/>
                </a:cubicBezTo>
                <a:cubicBezTo>
                  <a:pt x="6361" y="2852"/>
                  <a:pt x="6068" y="2125"/>
                  <a:pt x="5585" y="1567"/>
                </a:cubicBezTo>
                <a:lnTo>
                  <a:pt x="5760" y="1391"/>
                </a:lnTo>
                <a:lnTo>
                  <a:pt x="6114" y="1391"/>
                </a:lnTo>
                <a:cubicBezTo>
                  <a:pt x="6241" y="1391"/>
                  <a:pt x="6344" y="1289"/>
                  <a:pt x="6344" y="1162"/>
                </a:cubicBezTo>
                <a:cubicBezTo>
                  <a:pt x="6344" y="1066"/>
                  <a:pt x="6285" y="984"/>
                  <a:pt x="6202" y="950"/>
                </a:cubicBezTo>
                <a:lnTo>
                  <a:pt x="6243" y="908"/>
                </a:lnTo>
                <a:lnTo>
                  <a:pt x="6597" y="908"/>
                </a:lnTo>
                <a:cubicBezTo>
                  <a:pt x="6724" y="908"/>
                  <a:pt x="6827" y="806"/>
                  <a:pt x="6827" y="679"/>
                </a:cubicBezTo>
                <a:cubicBezTo>
                  <a:pt x="6827" y="552"/>
                  <a:pt x="6724" y="449"/>
                  <a:pt x="6597" y="449"/>
                </a:cubicBezTo>
                <a:close/>
                <a:moveTo>
                  <a:pt x="5901" y="3646"/>
                </a:moveTo>
                <a:cubicBezTo>
                  <a:pt x="5901" y="5147"/>
                  <a:pt x="4681" y="6367"/>
                  <a:pt x="3180" y="6367"/>
                </a:cubicBezTo>
                <a:cubicBezTo>
                  <a:pt x="1680" y="6367"/>
                  <a:pt x="459" y="5147"/>
                  <a:pt x="459" y="3646"/>
                </a:cubicBezTo>
                <a:cubicBezTo>
                  <a:pt x="459" y="2146"/>
                  <a:pt x="1680" y="925"/>
                  <a:pt x="3180" y="925"/>
                </a:cubicBezTo>
                <a:cubicBezTo>
                  <a:pt x="3848" y="925"/>
                  <a:pt x="4460" y="1167"/>
                  <a:pt x="4934" y="1568"/>
                </a:cubicBezTo>
                <a:lnTo>
                  <a:pt x="4358" y="2144"/>
                </a:lnTo>
                <a:cubicBezTo>
                  <a:pt x="4033" y="1889"/>
                  <a:pt x="3624" y="1736"/>
                  <a:pt x="3180" y="1736"/>
                </a:cubicBezTo>
                <a:cubicBezTo>
                  <a:pt x="2127" y="1736"/>
                  <a:pt x="1270" y="2593"/>
                  <a:pt x="1270" y="3646"/>
                </a:cubicBezTo>
                <a:cubicBezTo>
                  <a:pt x="1270" y="4700"/>
                  <a:pt x="2127" y="5556"/>
                  <a:pt x="3180" y="5556"/>
                </a:cubicBezTo>
                <a:cubicBezTo>
                  <a:pt x="4234" y="5556"/>
                  <a:pt x="5090" y="4700"/>
                  <a:pt x="5090" y="3646"/>
                </a:cubicBezTo>
                <a:cubicBezTo>
                  <a:pt x="5090" y="3202"/>
                  <a:pt x="4938" y="2793"/>
                  <a:pt x="4683" y="2468"/>
                </a:cubicBezTo>
                <a:lnTo>
                  <a:pt x="5259" y="1892"/>
                </a:lnTo>
                <a:cubicBezTo>
                  <a:pt x="5659" y="2366"/>
                  <a:pt x="5901" y="2979"/>
                  <a:pt x="5901" y="3646"/>
                </a:cubicBezTo>
                <a:close/>
                <a:moveTo>
                  <a:pt x="3180" y="4259"/>
                </a:moveTo>
                <a:cubicBezTo>
                  <a:pt x="3518" y="4259"/>
                  <a:pt x="3793" y="3984"/>
                  <a:pt x="3793" y="3646"/>
                </a:cubicBezTo>
                <a:cubicBezTo>
                  <a:pt x="3793" y="3562"/>
                  <a:pt x="3775" y="3481"/>
                  <a:pt x="3744" y="3407"/>
                </a:cubicBezTo>
                <a:lnTo>
                  <a:pt x="4355" y="2796"/>
                </a:lnTo>
                <a:cubicBezTo>
                  <a:pt x="4529" y="3035"/>
                  <a:pt x="4631" y="3329"/>
                  <a:pt x="4631" y="3646"/>
                </a:cubicBezTo>
                <a:cubicBezTo>
                  <a:pt x="4631" y="4446"/>
                  <a:pt x="3980" y="5097"/>
                  <a:pt x="3180" y="5097"/>
                </a:cubicBezTo>
                <a:cubicBezTo>
                  <a:pt x="2380" y="5097"/>
                  <a:pt x="1730" y="4446"/>
                  <a:pt x="1730" y="3646"/>
                </a:cubicBezTo>
                <a:cubicBezTo>
                  <a:pt x="1730" y="2846"/>
                  <a:pt x="2380" y="2196"/>
                  <a:pt x="3180" y="2196"/>
                </a:cubicBezTo>
                <a:cubicBezTo>
                  <a:pt x="3498" y="2196"/>
                  <a:pt x="3791" y="2298"/>
                  <a:pt x="4030" y="2471"/>
                </a:cubicBezTo>
                <a:lnTo>
                  <a:pt x="3419" y="3083"/>
                </a:lnTo>
                <a:cubicBezTo>
                  <a:pt x="3346" y="3051"/>
                  <a:pt x="3265" y="3034"/>
                  <a:pt x="3180" y="3034"/>
                </a:cubicBezTo>
                <a:cubicBezTo>
                  <a:pt x="2843" y="3034"/>
                  <a:pt x="2568" y="3309"/>
                  <a:pt x="2568" y="3646"/>
                </a:cubicBezTo>
                <a:cubicBezTo>
                  <a:pt x="2568" y="3984"/>
                  <a:pt x="2843" y="4259"/>
                  <a:pt x="3180" y="4259"/>
                </a:cubicBezTo>
                <a:close/>
              </a:path>
            </a:pathLst>
          </a:custGeom>
          <a:solidFill>
            <a:sysClr val="window" lastClr="FFFFFF"/>
          </a:solidFill>
          <a:ln w="12700" cap="flat" cmpd="sng" algn="ctr">
            <a:noFill/>
            <a:prstDash val="solid"/>
            <a:miter lim="800000"/>
          </a:ln>
          <a:effectLst/>
        </p:spPr>
        <p:txBody>
          <a:bodyPr rot="0" spcFirstLastPara="0" vert="horz" wrap="square" lIns="91416" tIns="45708" rIns="91416" bIns="45708"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思源黑体 CN Light" panose="020B0300000000000000" pitchFamily="34" charset="-122"/>
              <a:ea typeface="思源黑体 CN Light" panose="020B0300000000000000" pitchFamily="34" charset="-122"/>
              <a:cs typeface="阿里巴巴普惠体 M" panose="00020600040101010101" pitchFamily="18" charset="-122"/>
              <a:sym typeface="+mn-lt"/>
            </a:endParaRPr>
          </a:p>
        </p:txBody>
      </p:sp>
      <p:sp>
        <p:nvSpPr>
          <p:cNvPr id="46" name="椭圆 37"/>
          <p:cNvSpPr/>
          <p:nvPr>
            <p:custDataLst>
              <p:tags r:id="rId5"/>
            </p:custDataLst>
          </p:nvPr>
        </p:nvSpPr>
        <p:spPr>
          <a:xfrm>
            <a:off x="931545" y="2063750"/>
            <a:ext cx="314960" cy="314325"/>
          </a:xfrm>
          <a:custGeom>
            <a:avLst/>
            <a:gdLst>
              <a:gd name="T0" fmla="*/ 6597 w 6827"/>
              <a:gd name="T1" fmla="*/ 449 h 6827"/>
              <a:gd name="T2" fmla="*/ 6377 w 6827"/>
              <a:gd name="T3" fmla="*/ 449 h 6827"/>
              <a:gd name="T4" fmla="*/ 6377 w 6827"/>
              <a:gd name="T5" fmla="*/ 230 h 6827"/>
              <a:gd name="T6" fmla="*/ 6148 w 6827"/>
              <a:gd name="T7" fmla="*/ 0 h 6827"/>
              <a:gd name="T8" fmla="*/ 5918 w 6827"/>
              <a:gd name="T9" fmla="*/ 230 h 6827"/>
              <a:gd name="T10" fmla="*/ 5918 w 6827"/>
              <a:gd name="T11" fmla="*/ 584 h 6827"/>
              <a:gd name="T12" fmla="*/ 5877 w 6827"/>
              <a:gd name="T13" fmla="*/ 625 h 6827"/>
              <a:gd name="T14" fmla="*/ 5665 w 6827"/>
              <a:gd name="T15" fmla="*/ 483 h 6827"/>
              <a:gd name="T16" fmla="*/ 5435 w 6827"/>
              <a:gd name="T17" fmla="*/ 713 h 6827"/>
              <a:gd name="T18" fmla="*/ 5435 w 6827"/>
              <a:gd name="T19" fmla="*/ 1067 h 6827"/>
              <a:gd name="T20" fmla="*/ 5260 w 6827"/>
              <a:gd name="T21" fmla="*/ 1242 h 6827"/>
              <a:gd name="T22" fmla="*/ 3180 w 6827"/>
              <a:gd name="T23" fmla="*/ 466 h 6827"/>
              <a:gd name="T24" fmla="*/ 0 w 6827"/>
              <a:gd name="T25" fmla="*/ 3646 h 6827"/>
              <a:gd name="T26" fmla="*/ 970 w 6827"/>
              <a:gd name="T27" fmla="*/ 5931 h 6827"/>
              <a:gd name="T28" fmla="*/ 465 w 6827"/>
              <a:gd name="T29" fmla="*/ 6317 h 6827"/>
              <a:gd name="T30" fmla="*/ 422 w 6827"/>
              <a:gd name="T31" fmla="*/ 6639 h 6827"/>
              <a:gd name="T32" fmla="*/ 604 w 6827"/>
              <a:gd name="T33" fmla="*/ 6729 h 6827"/>
              <a:gd name="T34" fmla="*/ 744 w 6827"/>
              <a:gd name="T35" fmla="*/ 6682 h 6827"/>
              <a:gd name="T36" fmla="*/ 1332 w 6827"/>
              <a:gd name="T37" fmla="*/ 6233 h 6827"/>
              <a:gd name="T38" fmla="*/ 3180 w 6827"/>
              <a:gd name="T39" fmla="*/ 6827 h 6827"/>
              <a:gd name="T40" fmla="*/ 5029 w 6827"/>
              <a:gd name="T41" fmla="*/ 6233 h 6827"/>
              <a:gd name="T42" fmla="*/ 5617 w 6827"/>
              <a:gd name="T43" fmla="*/ 6682 h 6827"/>
              <a:gd name="T44" fmla="*/ 5756 w 6827"/>
              <a:gd name="T45" fmla="*/ 6729 h 6827"/>
              <a:gd name="T46" fmla="*/ 5939 w 6827"/>
              <a:gd name="T47" fmla="*/ 6639 h 6827"/>
              <a:gd name="T48" fmla="*/ 5896 w 6827"/>
              <a:gd name="T49" fmla="*/ 6317 h 6827"/>
              <a:gd name="T50" fmla="*/ 5390 w 6827"/>
              <a:gd name="T51" fmla="*/ 5931 h 6827"/>
              <a:gd name="T52" fmla="*/ 6361 w 6827"/>
              <a:gd name="T53" fmla="*/ 3646 h 6827"/>
              <a:gd name="T54" fmla="*/ 5585 w 6827"/>
              <a:gd name="T55" fmla="*/ 1567 h 6827"/>
              <a:gd name="T56" fmla="*/ 5760 w 6827"/>
              <a:gd name="T57" fmla="*/ 1391 h 6827"/>
              <a:gd name="T58" fmla="*/ 6114 w 6827"/>
              <a:gd name="T59" fmla="*/ 1391 h 6827"/>
              <a:gd name="T60" fmla="*/ 6344 w 6827"/>
              <a:gd name="T61" fmla="*/ 1162 h 6827"/>
              <a:gd name="T62" fmla="*/ 6202 w 6827"/>
              <a:gd name="T63" fmla="*/ 950 h 6827"/>
              <a:gd name="T64" fmla="*/ 6243 w 6827"/>
              <a:gd name="T65" fmla="*/ 908 h 6827"/>
              <a:gd name="T66" fmla="*/ 6597 w 6827"/>
              <a:gd name="T67" fmla="*/ 908 h 6827"/>
              <a:gd name="T68" fmla="*/ 6827 w 6827"/>
              <a:gd name="T69" fmla="*/ 679 h 6827"/>
              <a:gd name="T70" fmla="*/ 6597 w 6827"/>
              <a:gd name="T71" fmla="*/ 449 h 6827"/>
              <a:gd name="T72" fmla="*/ 5901 w 6827"/>
              <a:gd name="T73" fmla="*/ 3646 h 6827"/>
              <a:gd name="T74" fmla="*/ 3180 w 6827"/>
              <a:gd name="T75" fmla="*/ 6367 h 6827"/>
              <a:gd name="T76" fmla="*/ 459 w 6827"/>
              <a:gd name="T77" fmla="*/ 3646 h 6827"/>
              <a:gd name="T78" fmla="*/ 3180 w 6827"/>
              <a:gd name="T79" fmla="*/ 925 h 6827"/>
              <a:gd name="T80" fmla="*/ 4934 w 6827"/>
              <a:gd name="T81" fmla="*/ 1568 h 6827"/>
              <a:gd name="T82" fmla="*/ 4358 w 6827"/>
              <a:gd name="T83" fmla="*/ 2144 h 6827"/>
              <a:gd name="T84" fmla="*/ 3180 w 6827"/>
              <a:gd name="T85" fmla="*/ 1736 h 6827"/>
              <a:gd name="T86" fmla="*/ 1270 w 6827"/>
              <a:gd name="T87" fmla="*/ 3646 h 6827"/>
              <a:gd name="T88" fmla="*/ 3180 w 6827"/>
              <a:gd name="T89" fmla="*/ 5556 h 6827"/>
              <a:gd name="T90" fmla="*/ 5090 w 6827"/>
              <a:gd name="T91" fmla="*/ 3646 h 6827"/>
              <a:gd name="T92" fmla="*/ 4683 w 6827"/>
              <a:gd name="T93" fmla="*/ 2468 h 6827"/>
              <a:gd name="T94" fmla="*/ 5259 w 6827"/>
              <a:gd name="T95" fmla="*/ 1892 h 6827"/>
              <a:gd name="T96" fmla="*/ 5901 w 6827"/>
              <a:gd name="T97" fmla="*/ 3646 h 6827"/>
              <a:gd name="T98" fmla="*/ 3180 w 6827"/>
              <a:gd name="T99" fmla="*/ 4259 h 6827"/>
              <a:gd name="T100" fmla="*/ 3793 w 6827"/>
              <a:gd name="T101" fmla="*/ 3646 h 6827"/>
              <a:gd name="T102" fmla="*/ 3744 w 6827"/>
              <a:gd name="T103" fmla="*/ 3407 h 6827"/>
              <a:gd name="T104" fmla="*/ 4355 w 6827"/>
              <a:gd name="T105" fmla="*/ 2796 h 6827"/>
              <a:gd name="T106" fmla="*/ 4631 w 6827"/>
              <a:gd name="T107" fmla="*/ 3646 h 6827"/>
              <a:gd name="T108" fmla="*/ 3180 w 6827"/>
              <a:gd name="T109" fmla="*/ 5097 h 6827"/>
              <a:gd name="T110" fmla="*/ 1730 w 6827"/>
              <a:gd name="T111" fmla="*/ 3646 h 6827"/>
              <a:gd name="T112" fmla="*/ 3180 w 6827"/>
              <a:gd name="T113" fmla="*/ 2196 h 6827"/>
              <a:gd name="T114" fmla="*/ 4030 w 6827"/>
              <a:gd name="T115" fmla="*/ 2471 h 6827"/>
              <a:gd name="T116" fmla="*/ 3419 w 6827"/>
              <a:gd name="T117" fmla="*/ 3083 h 6827"/>
              <a:gd name="T118" fmla="*/ 3180 w 6827"/>
              <a:gd name="T119" fmla="*/ 3034 h 6827"/>
              <a:gd name="T120" fmla="*/ 2568 w 6827"/>
              <a:gd name="T121" fmla="*/ 3646 h 6827"/>
              <a:gd name="T122" fmla="*/ 3180 w 6827"/>
              <a:gd name="T123" fmla="*/ 4259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827" h="6827">
                <a:moveTo>
                  <a:pt x="6597" y="449"/>
                </a:moveTo>
                <a:lnTo>
                  <a:pt x="6377" y="449"/>
                </a:lnTo>
                <a:lnTo>
                  <a:pt x="6377" y="230"/>
                </a:lnTo>
                <a:cubicBezTo>
                  <a:pt x="6377" y="103"/>
                  <a:pt x="6275" y="0"/>
                  <a:pt x="6148" y="0"/>
                </a:cubicBezTo>
                <a:cubicBezTo>
                  <a:pt x="6021" y="0"/>
                  <a:pt x="5918" y="103"/>
                  <a:pt x="5918" y="230"/>
                </a:cubicBezTo>
                <a:lnTo>
                  <a:pt x="5918" y="584"/>
                </a:lnTo>
                <a:lnTo>
                  <a:pt x="5877" y="625"/>
                </a:lnTo>
                <a:cubicBezTo>
                  <a:pt x="5843" y="542"/>
                  <a:pt x="5761" y="483"/>
                  <a:pt x="5665" y="483"/>
                </a:cubicBezTo>
                <a:cubicBezTo>
                  <a:pt x="5538" y="483"/>
                  <a:pt x="5435" y="586"/>
                  <a:pt x="5435" y="713"/>
                </a:cubicBezTo>
                <a:lnTo>
                  <a:pt x="5435" y="1067"/>
                </a:lnTo>
                <a:lnTo>
                  <a:pt x="5260" y="1242"/>
                </a:lnTo>
                <a:cubicBezTo>
                  <a:pt x="4702" y="759"/>
                  <a:pt x="3975" y="466"/>
                  <a:pt x="3180" y="466"/>
                </a:cubicBezTo>
                <a:cubicBezTo>
                  <a:pt x="1427" y="466"/>
                  <a:pt x="0" y="1893"/>
                  <a:pt x="0" y="3646"/>
                </a:cubicBezTo>
                <a:cubicBezTo>
                  <a:pt x="0" y="4542"/>
                  <a:pt x="372" y="5352"/>
                  <a:pt x="970" y="5931"/>
                </a:cubicBezTo>
                <a:lnTo>
                  <a:pt x="465" y="6317"/>
                </a:lnTo>
                <a:cubicBezTo>
                  <a:pt x="364" y="6394"/>
                  <a:pt x="345" y="6538"/>
                  <a:pt x="422" y="6639"/>
                </a:cubicBezTo>
                <a:cubicBezTo>
                  <a:pt x="467" y="6698"/>
                  <a:pt x="535" y="6729"/>
                  <a:pt x="604" y="6729"/>
                </a:cubicBezTo>
                <a:cubicBezTo>
                  <a:pt x="653" y="6729"/>
                  <a:pt x="702" y="6714"/>
                  <a:pt x="744" y="6682"/>
                </a:cubicBezTo>
                <a:lnTo>
                  <a:pt x="1332" y="6233"/>
                </a:lnTo>
                <a:cubicBezTo>
                  <a:pt x="1853" y="6606"/>
                  <a:pt x="2491" y="6827"/>
                  <a:pt x="3180" y="6827"/>
                </a:cubicBezTo>
                <a:cubicBezTo>
                  <a:pt x="3869" y="6827"/>
                  <a:pt x="4508" y="6606"/>
                  <a:pt x="5029" y="6233"/>
                </a:cubicBezTo>
                <a:lnTo>
                  <a:pt x="5617" y="6682"/>
                </a:lnTo>
                <a:cubicBezTo>
                  <a:pt x="5659" y="6714"/>
                  <a:pt x="5708" y="6729"/>
                  <a:pt x="5756" y="6729"/>
                </a:cubicBezTo>
                <a:cubicBezTo>
                  <a:pt x="5825" y="6729"/>
                  <a:pt x="5894" y="6698"/>
                  <a:pt x="5939" y="6639"/>
                </a:cubicBezTo>
                <a:cubicBezTo>
                  <a:pt x="6016" y="6538"/>
                  <a:pt x="5997" y="6394"/>
                  <a:pt x="5896" y="6317"/>
                </a:cubicBezTo>
                <a:lnTo>
                  <a:pt x="5390" y="5931"/>
                </a:lnTo>
                <a:cubicBezTo>
                  <a:pt x="5988" y="5352"/>
                  <a:pt x="6361" y="4542"/>
                  <a:pt x="6361" y="3646"/>
                </a:cubicBezTo>
                <a:cubicBezTo>
                  <a:pt x="6361" y="2852"/>
                  <a:pt x="6068" y="2125"/>
                  <a:pt x="5585" y="1567"/>
                </a:cubicBezTo>
                <a:lnTo>
                  <a:pt x="5760" y="1391"/>
                </a:lnTo>
                <a:lnTo>
                  <a:pt x="6114" y="1391"/>
                </a:lnTo>
                <a:cubicBezTo>
                  <a:pt x="6241" y="1391"/>
                  <a:pt x="6344" y="1289"/>
                  <a:pt x="6344" y="1162"/>
                </a:cubicBezTo>
                <a:cubicBezTo>
                  <a:pt x="6344" y="1066"/>
                  <a:pt x="6285" y="984"/>
                  <a:pt x="6202" y="950"/>
                </a:cubicBezTo>
                <a:lnTo>
                  <a:pt x="6243" y="908"/>
                </a:lnTo>
                <a:lnTo>
                  <a:pt x="6597" y="908"/>
                </a:lnTo>
                <a:cubicBezTo>
                  <a:pt x="6724" y="908"/>
                  <a:pt x="6827" y="806"/>
                  <a:pt x="6827" y="679"/>
                </a:cubicBezTo>
                <a:cubicBezTo>
                  <a:pt x="6827" y="552"/>
                  <a:pt x="6724" y="449"/>
                  <a:pt x="6597" y="449"/>
                </a:cubicBezTo>
                <a:close/>
                <a:moveTo>
                  <a:pt x="5901" y="3646"/>
                </a:moveTo>
                <a:cubicBezTo>
                  <a:pt x="5901" y="5147"/>
                  <a:pt x="4681" y="6367"/>
                  <a:pt x="3180" y="6367"/>
                </a:cubicBezTo>
                <a:cubicBezTo>
                  <a:pt x="1680" y="6367"/>
                  <a:pt x="459" y="5147"/>
                  <a:pt x="459" y="3646"/>
                </a:cubicBezTo>
                <a:cubicBezTo>
                  <a:pt x="459" y="2146"/>
                  <a:pt x="1680" y="925"/>
                  <a:pt x="3180" y="925"/>
                </a:cubicBezTo>
                <a:cubicBezTo>
                  <a:pt x="3848" y="925"/>
                  <a:pt x="4460" y="1167"/>
                  <a:pt x="4934" y="1568"/>
                </a:cubicBezTo>
                <a:lnTo>
                  <a:pt x="4358" y="2144"/>
                </a:lnTo>
                <a:cubicBezTo>
                  <a:pt x="4033" y="1889"/>
                  <a:pt x="3624" y="1736"/>
                  <a:pt x="3180" y="1736"/>
                </a:cubicBezTo>
                <a:cubicBezTo>
                  <a:pt x="2127" y="1736"/>
                  <a:pt x="1270" y="2593"/>
                  <a:pt x="1270" y="3646"/>
                </a:cubicBezTo>
                <a:cubicBezTo>
                  <a:pt x="1270" y="4700"/>
                  <a:pt x="2127" y="5556"/>
                  <a:pt x="3180" y="5556"/>
                </a:cubicBezTo>
                <a:cubicBezTo>
                  <a:pt x="4234" y="5556"/>
                  <a:pt x="5090" y="4700"/>
                  <a:pt x="5090" y="3646"/>
                </a:cubicBezTo>
                <a:cubicBezTo>
                  <a:pt x="5090" y="3202"/>
                  <a:pt x="4938" y="2793"/>
                  <a:pt x="4683" y="2468"/>
                </a:cubicBezTo>
                <a:lnTo>
                  <a:pt x="5259" y="1892"/>
                </a:lnTo>
                <a:cubicBezTo>
                  <a:pt x="5659" y="2366"/>
                  <a:pt x="5901" y="2979"/>
                  <a:pt x="5901" y="3646"/>
                </a:cubicBezTo>
                <a:close/>
                <a:moveTo>
                  <a:pt x="3180" y="4259"/>
                </a:moveTo>
                <a:cubicBezTo>
                  <a:pt x="3518" y="4259"/>
                  <a:pt x="3793" y="3984"/>
                  <a:pt x="3793" y="3646"/>
                </a:cubicBezTo>
                <a:cubicBezTo>
                  <a:pt x="3793" y="3562"/>
                  <a:pt x="3775" y="3481"/>
                  <a:pt x="3744" y="3407"/>
                </a:cubicBezTo>
                <a:lnTo>
                  <a:pt x="4355" y="2796"/>
                </a:lnTo>
                <a:cubicBezTo>
                  <a:pt x="4529" y="3035"/>
                  <a:pt x="4631" y="3329"/>
                  <a:pt x="4631" y="3646"/>
                </a:cubicBezTo>
                <a:cubicBezTo>
                  <a:pt x="4631" y="4446"/>
                  <a:pt x="3980" y="5097"/>
                  <a:pt x="3180" y="5097"/>
                </a:cubicBezTo>
                <a:cubicBezTo>
                  <a:pt x="2380" y="5097"/>
                  <a:pt x="1730" y="4446"/>
                  <a:pt x="1730" y="3646"/>
                </a:cubicBezTo>
                <a:cubicBezTo>
                  <a:pt x="1730" y="2846"/>
                  <a:pt x="2380" y="2196"/>
                  <a:pt x="3180" y="2196"/>
                </a:cubicBezTo>
                <a:cubicBezTo>
                  <a:pt x="3498" y="2196"/>
                  <a:pt x="3791" y="2298"/>
                  <a:pt x="4030" y="2471"/>
                </a:cubicBezTo>
                <a:lnTo>
                  <a:pt x="3419" y="3083"/>
                </a:lnTo>
                <a:cubicBezTo>
                  <a:pt x="3346" y="3051"/>
                  <a:pt x="3265" y="3034"/>
                  <a:pt x="3180" y="3034"/>
                </a:cubicBezTo>
                <a:cubicBezTo>
                  <a:pt x="2843" y="3034"/>
                  <a:pt x="2568" y="3309"/>
                  <a:pt x="2568" y="3646"/>
                </a:cubicBezTo>
                <a:cubicBezTo>
                  <a:pt x="2568" y="3984"/>
                  <a:pt x="2843" y="4259"/>
                  <a:pt x="3180" y="4259"/>
                </a:cubicBezTo>
                <a:close/>
              </a:path>
            </a:pathLst>
          </a:custGeom>
          <a:solidFill>
            <a:sysClr val="window" lastClr="FFFFFF"/>
          </a:solidFill>
          <a:ln w="12700" cap="flat" cmpd="sng" algn="ctr">
            <a:noFill/>
            <a:prstDash val="solid"/>
            <a:miter lim="800000"/>
          </a:ln>
          <a:effectLst/>
        </p:spPr>
        <p:txBody>
          <a:bodyPr rot="0" spcFirstLastPara="0" vert="horz" wrap="square" lIns="91416" tIns="45708" rIns="91416" bIns="45708"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思源黑体 CN Light" panose="020B0300000000000000" pitchFamily="34" charset="-122"/>
              <a:ea typeface="思源黑体 CN Light" panose="020B0300000000000000" pitchFamily="34" charset="-122"/>
              <a:cs typeface="阿里巴巴普惠体 M" panose="00020600040101010101" pitchFamily="18" charset="-122"/>
              <a:sym typeface="+mn-lt"/>
            </a:endParaRPr>
          </a:p>
        </p:txBody>
      </p:sp>
      <p:sp>
        <p:nvSpPr>
          <p:cNvPr id="14" name="文本框 13"/>
          <p:cNvSpPr txBox="1"/>
          <p:nvPr/>
        </p:nvSpPr>
        <p:spPr>
          <a:xfrm>
            <a:off x="931545" y="1769745"/>
            <a:ext cx="6096000" cy="460375"/>
          </a:xfrm>
          <a:prstGeom prst="rect">
            <a:avLst/>
          </a:prstGeom>
          <a:noFill/>
        </p:spPr>
        <p:txBody>
          <a:bodyPr wrap="square" rtlCol="0" anchor="t">
            <a:spAutoFit/>
          </a:bodyPr>
          <a:p>
            <a:r>
              <a:rPr lang="zh-CN" altLang="en-US" sz="2400">
                <a:latin typeface="宋体" pitchFamily="2" charset="-122"/>
                <a:ea typeface="宋体" pitchFamily="2" charset="-122"/>
                <a:cs typeface="宋体" pitchFamily="2" charset="-122"/>
              </a:rPr>
              <a:t>时间：7月28日上午</a:t>
            </a:r>
            <a:endParaRPr lang="zh-CN" altLang="en-US" sz="2400">
              <a:latin typeface="宋体" pitchFamily="2" charset="-122"/>
              <a:ea typeface="宋体" pitchFamily="2" charset="-122"/>
              <a:cs typeface="宋体" pitchFamily="2" charset="-122"/>
            </a:endParaRPr>
          </a:p>
        </p:txBody>
      </p:sp>
      <p:sp>
        <p:nvSpPr>
          <p:cNvPr id="17" name="文本框 16"/>
          <p:cNvSpPr txBox="1"/>
          <p:nvPr/>
        </p:nvSpPr>
        <p:spPr>
          <a:xfrm>
            <a:off x="931545" y="2564130"/>
            <a:ext cx="6096000" cy="460375"/>
          </a:xfrm>
          <a:prstGeom prst="rect">
            <a:avLst/>
          </a:prstGeom>
          <a:noFill/>
        </p:spPr>
        <p:txBody>
          <a:bodyPr wrap="square" rtlCol="0" anchor="t">
            <a:spAutoFit/>
          </a:bodyPr>
          <a:p>
            <a:r>
              <a:rPr lang="zh-CN" altLang="en-US" sz="2400">
                <a:latin typeface="宋体" pitchFamily="2" charset="-122"/>
                <a:ea typeface="宋体" pitchFamily="2" charset="-122"/>
              </a:rPr>
              <a:t>牵头馆：鄂尔多斯市图书馆</a:t>
            </a:r>
            <a:endParaRPr lang="zh-CN" altLang="en-US" sz="2400">
              <a:latin typeface="宋体" pitchFamily="2" charset="-122"/>
              <a:ea typeface="宋体" pitchFamily="2" charset="-122"/>
            </a:endParaRPr>
          </a:p>
        </p:txBody>
      </p:sp>
      <p:sp>
        <p:nvSpPr>
          <p:cNvPr id="18" name="任意多边形: 形状 10"/>
          <p:cNvSpPr/>
          <p:nvPr>
            <p:custDataLst>
              <p:tags r:id="rId6"/>
            </p:custDataLst>
          </p:nvPr>
        </p:nvSpPr>
        <p:spPr bwMode="auto">
          <a:xfrm>
            <a:off x="273685" y="1835150"/>
            <a:ext cx="464820" cy="399415"/>
          </a:xfrm>
          <a:custGeom>
            <a:avLst/>
            <a:gdLst>
              <a:gd name="connsiteX0" fmla="*/ 181524 w 337647"/>
              <a:gd name="connsiteY0" fmla="*/ 231775 h 290513"/>
              <a:gd name="connsiteX1" fmla="*/ 190749 w 337647"/>
              <a:gd name="connsiteY1" fmla="*/ 236996 h 290513"/>
              <a:gd name="connsiteX2" fmla="*/ 205246 w 337647"/>
              <a:gd name="connsiteY2" fmla="*/ 239607 h 290513"/>
              <a:gd name="connsiteX3" fmla="*/ 222379 w 337647"/>
              <a:gd name="connsiteY3" fmla="*/ 235691 h 290513"/>
              <a:gd name="connsiteX4" fmla="*/ 243466 w 337647"/>
              <a:gd name="connsiteY4" fmla="*/ 247439 h 290513"/>
              <a:gd name="connsiteX5" fmla="*/ 261917 w 337647"/>
              <a:gd name="connsiteY5" fmla="*/ 252660 h 290513"/>
              <a:gd name="connsiteX6" fmla="*/ 163073 w 337647"/>
              <a:gd name="connsiteY6" fmla="*/ 290513 h 290513"/>
              <a:gd name="connsiteX7" fmla="*/ 52367 w 337647"/>
              <a:gd name="connsiteY7" fmla="*/ 239607 h 290513"/>
              <a:gd name="connsiteX8" fmla="*/ 60275 w 337647"/>
              <a:gd name="connsiteY8" fmla="*/ 234386 h 290513"/>
              <a:gd name="connsiteX9" fmla="*/ 91905 w 337647"/>
              <a:gd name="connsiteY9" fmla="*/ 243523 h 290513"/>
              <a:gd name="connsiteX10" fmla="*/ 93223 w 337647"/>
              <a:gd name="connsiteY10" fmla="*/ 247439 h 290513"/>
              <a:gd name="connsiteX11" fmla="*/ 114309 w 337647"/>
              <a:gd name="connsiteY11" fmla="*/ 267018 h 290513"/>
              <a:gd name="connsiteX12" fmla="*/ 127489 w 337647"/>
              <a:gd name="connsiteY12" fmla="*/ 269629 h 290513"/>
              <a:gd name="connsiteX13" fmla="*/ 164391 w 337647"/>
              <a:gd name="connsiteY13" fmla="*/ 244828 h 290513"/>
              <a:gd name="connsiteX14" fmla="*/ 165708 w 337647"/>
              <a:gd name="connsiteY14" fmla="*/ 239607 h 290513"/>
              <a:gd name="connsiteX15" fmla="*/ 181524 w 337647"/>
              <a:gd name="connsiteY15" fmla="*/ 231775 h 290513"/>
              <a:gd name="connsiteX16" fmla="*/ 127774 w 337647"/>
              <a:gd name="connsiteY16" fmla="*/ 220663 h 290513"/>
              <a:gd name="connsiteX17" fmla="*/ 118745 w 337647"/>
              <a:gd name="connsiteY17" fmla="*/ 227200 h 290513"/>
              <a:gd name="connsiteX18" fmla="*/ 118745 w 337647"/>
              <a:gd name="connsiteY18" fmla="*/ 235044 h 290513"/>
              <a:gd name="connsiteX19" fmla="*/ 125194 w 337647"/>
              <a:gd name="connsiteY19" fmla="*/ 240273 h 290513"/>
              <a:gd name="connsiteX20" fmla="*/ 136803 w 337647"/>
              <a:gd name="connsiteY20" fmla="*/ 235044 h 290513"/>
              <a:gd name="connsiteX21" fmla="*/ 136803 w 337647"/>
              <a:gd name="connsiteY21" fmla="*/ 227200 h 290513"/>
              <a:gd name="connsiteX22" fmla="*/ 131644 w 337647"/>
              <a:gd name="connsiteY22" fmla="*/ 221970 h 290513"/>
              <a:gd name="connsiteX23" fmla="*/ 127774 w 337647"/>
              <a:gd name="connsiteY23" fmla="*/ 220663 h 290513"/>
              <a:gd name="connsiteX24" fmla="*/ 206249 w 337647"/>
              <a:gd name="connsiteY24" fmla="*/ 190500 h 290513"/>
              <a:gd name="connsiteX25" fmla="*/ 195242 w 337647"/>
              <a:gd name="connsiteY25" fmla="*/ 196950 h 290513"/>
              <a:gd name="connsiteX26" fmla="*/ 196618 w 337647"/>
              <a:gd name="connsiteY26" fmla="*/ 204689 h 290513"/>
              <a:gd name="connsiteX27" fmla="*/ 202121 w 337647"/>
              <a:gd name="connsiteY27" fmla="*/ 209848 h 290513"/>
              <a:gd name="connsiteX28" fmla="*/ 215880 w 337647"/>
              <a:gd name="connsiteY28" fmla="*/ 204689 h 290513"/>
              <a:gd name="connsiteX29" fmla="*/ 214504 w 337647"/>
              <a:gd name="connsiteY29" fmla="*/ 196950 h 290513"/>
              <a:gd name="connsiteX30" fmla="*/ 209001 w 337647"/>
              <a:gd name="connsiteY30" fmla="*/ 191790 h 290513"/>
              <a:gd name="connsiteX31" fmla="*/ 206249 w 337647"/>
              <a:gd name="connsiteY31" fmla="*/ 190500 h 290513"/>
              <a:gd name="connsiteX32" fmla="*/ 201791 w 337647"/>
              <a:gd name="connsiteY32" fmla="*/ 175311 h 290513"/>
              <a:gd name="connsiteX33" fmla="*/ 215351 w 337647"/>
              <a:gd name="connsiteY33" fmla="*/ 176934 h 290513"/>
              <a:gd name="connsiteX34" fmla="*/ 227257 w 337647"/>
              <a:gd name="connsiteY34" fmla="*/ 184728 h 290513"/>
              <a:gd name="connsiteX35" fmla="*/ 229903 w 337647"/>
              <a:gd name="connsiteY35" fmla="*/ 191222 h 290513"/>
              <a:gd name="connsiteX36" fmla="*/ 232549 w 337647"/>
              <a:gd name="connsiteY36" fmla="*/ 201613 h 290513"/>
              <a:gd name="connsiteX37" fmla="*/ 261653 w 337647"/>
              <a:gd name="connsiteY37" fmla="*/ 218498 h 290513"/>
              <a:gd name="connsiteX38" fmla="*/ 319861 w 337647"/>
              <a:gd name="connsiteY38" fmla="*/ 184728 h 290513"/>
              <a:gd name="connsiteX39" fmla="*/ 335736 w 337647"/>
              <a:gd name="connsiteY39" fmla="*/ 188624 h 290513"/>
              <a:gd name="connsiteX40" fmla="*/ 331768 w 337647"/>
              <a:gd name="connsiteY40" fmla="*/ 204211 h 290513"/>
              <a:gd name="connsiteX41" fmla="*/ 274882 w 337647"/>
              <a:gd name="connsiteY41" fmla="*/ 237981 h 290513"/>
              <a:gd name="connsiteX42" fmla="*/ 251069 w 337647"/>
              <a:gd name="connsiteY42" fmla="*/ 237981 h 290513"/>
              <a:gd name="connsiteX43" fmla="*/ 223288 w 337647"/>
              <a:gd name="connsiteY43" fmla="*/ 222395 h 290513"/>
              <a:gd name="connsiteX44" fmla="*/ 210059 w 337647"/>
              <a:gd name="connsiteY44" fmla="*/ 227590 h 290513"/>
              <a:gd name="connsiteX45" fmla="*/ 206090 w 337647"/>
              <a:gd name="connsiteY45" fmla="*/ 227590 h 290513"/>
              <a:gd name="connsiteX46" fmla="*/ 195507 w 337647"/>
              <a:gd name="connsiteY46" fmla="*/ 226292 h 290513"/>
              <a:gd name="connsiteX47" fmla="*/ 184924 w 337647"/>
              <a:gd name="connsiteY47" fmla="*/ 218498 h 290513"/>
              <a:gd name="connsiteX48" fmla="*/ 166403 w 337647"/>
              <a:gd name="connsiteY48" fmla="*/ 226292 h 290513"/>
              <a:gd name="connsiteX49" fmla="*/ 155819 w 337647"/>
              <a:gd name="connsiteY49" fmla="*/ 231487 h 290513"/>
              <a:gd name="connsiteX50" fmla="*/ 153173 w 337647"/>
              <a:gd name="connsiteY50" fmla="*/ 240579 h 290513"/>
              <a:gd name="connsiteX51" fmla="*/ 128038 w 337647"/>
              <a:gd name="connsiteY51" fmla="*/ 258763 h 290513"/>
              <a:gd name="connsiteX52" fmla="*/ 118778 w 337647"/>
              <a:gd name="connsiteY52" fmla="*/ 256165 h 290513"/>
              <a:gd name="connsiteX53" fmla="*/ 102903 w 337647"/>
              <a:gd name="connsiteY53" fmla="*/ 241878 h 290513"/>
              <a:gd name="connsiteX54" fmla="*/ 101580 w 337647"/>
              <a:gd name="connsiteY54" fmla="*/ 234085 h 290513"/>
              <a:gd name="connsiteX55" fmla="*/ 89673 w 337647"/>
              <a:gd name="connsiteY55" fmla="*/ 230188 h 290513"/>
              <a:gd name="connsiteX56" fmla="*/ 60569 w 337647"/>
              <a:gd name="connsiteY56" fmla="*/ 222395 h 290513"/>
              <a:gd name="connsiteX57" fmla="*/ 15590 w 337647"/>
              <a:gd name="connsiteY57" fmla="*/ 243177 h 290513"/>
              <a:gd name="connsiteX58" fmla="*/ 11621 w 337647"/>
              <a:gd name="connsiteY58" fmla="*/ 244476 h 290513"/>
              <a:gd name="connsiteX59" fmla="*/ 1038 w 337647"/>
              <a:gd name="connsiteY59" fmla="*/ 237981 h 290513"/>
              <a:gd name="connsiteX60" fmla="*/ 6330 w 337647"/>
              <a:gd name="connsiteY60" fmla="*/ 223694 h 290513"/>
              <a:gd name="connsiteX61" fmla="*/ 49986 w 337647"/>
              <a:gd name="connsiteY61" fmla="*/ 202912 h 290513"/>
              <a:gd name="connsiteX62" fmla="*/ 65861 w 337647"/>
              <a:gd name="connsiteY62" fmla="*/ 201613 h 290513"/>
              <a:gd name="connsiteX63" fmla="*/ 97611 w 337647"/>
              <a:gd name="connsiteY63" fmla="*/ 209406 h 290513"/>
              <a:gd name="connsiteX64" fmla="*/ 109517 w 337647"/>
              <a:gd name="connsiteY64" fmla="*/ 213303 h 290513"/>
              <a:gd name="connsiteX65" fmla="*/ 138621 w 337647"/>
              <a:gd name="connsiteY65" fmla="*/ 206809 h 290513"/>
              <a:gd name="connsiteX66" fmla="*/ 145236 w 337647"/>
              <a:gd name="connsiteY66" fmla="*/ 210705 h 290513"/>
              <a:gd name="connsiteX67" fmla="*/ 157142 w 337647"/>
              <a:gd name="connsiteY67" fmla="*/ 206809 h 290513"/>
              <a:gd name="connsiteX68" fmla="*/ 178309 w 337647"/>
              <a:gd name="connsiteY68" fmla="*/ 196418 h 290513"/>
              <a:gd name="connsiteX69" fmla="*/ 179632 w 337647"/>
              <a:gd name="connsiteY69" fmla="*/ 192521 h 290513"/>
              <a:gd name="connsiteX70" fmla="*/ 190215 w 337647"/>
              <a:gd name="connsiteY70" fmla="*/ 179532 h 290513"/>
              <a:gd name="connsiteX71" fmla="*/ 201791 w 337647"/>
              <a:gd name="connsiteY71" fmla="*/ 175311 h 290513"/>
              <a:gd name="connsiteX72" fmla="*/ 197837 w 337647"/>
              <a:gd name="connsiteY72" fmla="*/ 12700 h 290513"/>
              <a:gd name="connsiteX73" fmla="*/ 295255 w 337647"/>
              <a:gd name="connsiteY73" fmla="*/ 111680 h 290513"/>
              <a:gd name="connsiteX74" fmla="*/ 292622 w 337647"/>
              <a:gd name="connsiteY74" fmla="*/ 118279 h 290513"/>
              <a:gd name="connsiteX75" fmla="*/ 286040 w 337647"/>
              <a:gd name="connsiteY75" fmla="*/ 122238 h 290513"/>
              <a:gd name="connsiteX76" fmla="*/ 196520 w 337647"/>
              <a:gd name="connsiteY76" fmla="*/ 122238 h 290513"/>
              <a:gd name="connsiteX77" fmla="*/ 187305 w 337647"/>
              <a:gd name="connsiteY77" fmla="*/ 113000 h 290513"/>
              <a:gd name="connsiteX78" fmla="*/ 187305 w 337647"/>
              <a:gd name="connsiteY78" fmla="*/ 21938 h 290513"/>
              <a:gd name="connsiteX79" fmla="*/ 189938 w 337647"/>
              <a:gd name="connsiteY79" fmla="*/ 15339 h 290513"/>
              <a:gd name="connsiteX80" fmla="*/ 197837 w 337647"/>
              <a:gd name="connsiteY80" fmla="*/ 12700 h 290513"/>
              <a:gd name="connsiteX81" fmla="*/ 150484 w 337647"/>
              <a:gd name="connsiteY81" fmla="*/ 0 h 290513"/>
              <a:gd name="connsiteX82" fmla="*/ 159686 w 337647"/>
              <a:gd name="connsiteY82" fmla="*/ 3938 h 290513"/>
              <a:gd name="connsiteX83" fmla="*/ 163629 w 337647"/>
              <a:gd name="connsiteY83" fmla="*/ 13127 h 290513"/>
              <a:gd name="connsiteX84" fmla="*/ 163629 w 337647"/>
              <a:gd name="connsiteY84" fmla="*/ 132587 h 290513"/>
              <a:gd name="connsiteX85" fmla="*/ 176775 w 337647"/>
              <a:gd name="connsiteY85" fmla="*/ 145714 h 290513"/>
              <a:gd name="connsiteX86" fmla="*/ 296398 w 337647"/>
              <a:gd name="connsiteY86" fmla="*/ 145714 h 290513"/>
              <a:gd name="connsiteX87" fmla="*/ 305599 w 337647"/>
              <a:gd name="connsiteY87" fmla="*/ 149653 h 290513"/>
              <a:gd name="connsiteX88" fmla="*/ 308228 w 337647"/>
              <a:gd name="connsiteY88" fmla="*/ 158842 h 290513"/>
              <a:gd name="connsiteX89" fmla="*/ 305599 w 337647"/>
              <a:gd name="connsiteY89" fmla="*/ 178533 h 290513"/>
              <a:gd name="connsiteX90" fmla="*/ 262220 w 337647"/>
              <a:gd name="connsiteY90" fmla="*/ 204788 h 290513"/>
              <a:gd name="connsiteX91" fmla="*/ 242502 w 337647"/>
              <a:gd name="connsiteY91" fmla="*/ 194286 h 290513"/>
              <a:gd name="connsiteX92" fmla="*/ 218840 w 337647"/>
              <a:gd name="connsiteY92" fmla="*/ 165406 h 290513"/>
              <a:gd name="connsiteX93" fmla="*/ 205694 w 337647"/>
              <a:gd name="connsiteY93" fmla="*/ 162780 h 290513"/>
              <a:gd name="connsiteX94" fmla="*/ 168887 w 337647"/>
              <a:gd name="connsiteY94" fmla="*/ 186409 h 290513"/>
              <a:gd name="connsiteX95" fmla="*/ 168887 w 337647"/>
              <a:gd name="connsiteY95" fmla="*/ 187722 h 290513"/>
              <a:gd name="connsiteX96" fmla="*/ 146540 w 337647"/>
              <a:gd name="connsiteY96" fmla="*/ 196912 h 290513"/>
              <a:gd name="connsiteX97" fmla="*/ 142597 w 337647"/>
              <a:gd name="connsiteY97" fmla="*/ 195599 h 290513"/>
              <a:gd name="connsiteX98" fmla="*/ 128137 w 337647"/>
              <a:gd name="connsiteY98" fmla="*/ 192973 h 290513"/>
              <a:gd name="connsiteX99" fmla="*/ 107104 w 337647"/>
              <a:gd name="connsiteY99" fmla="*/ 199537 h 290513"/>
              <a:gd name="connsiteX100" fmla="*/ 70297 w 337647"/>
              <a:gd name="connsiteY100" fmla="*/ 189035 h 290513"/>
              <a:gd name="connsiteX101" fmla="*/ 45321 w 337647"/>
              <a:gd name="connsiteY101" fmla="*/ 191661 h 290513"/>
              <a:gd name="connsiteX102" fmla="*/ 29546 w 337647"/>
              <a:gd name="connsiteY102" fmla="*/ 199537 h 290513"/>
              <a:gd name="connsiteX103" fmla="*/ 19030 w 337647"/>
              <a:gd name="connsiteY103" fmla="*/ 145714 h 290513"/>
              <a:gd name="connsiteX104" fmla="*/ 150484 w 337647"/>
              <a:gd name="connsiteY104" fmla="*/ 0 h 290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37647" h="290513">
                <a:moveTo>
                  <a:pt x="181524" y="231775"/>
                </a:moveTo>
                <a:cubicBezTo>
                  <a:pt x="184159" y="234386"/>
                  <a:pt x="188113" y="235691"/>
                  <a:pt x="190749" y="236996"/>
                </a:cubicBezTo>
                <a:cubicBezTo>
                  <a:pt x="194703" y="238302"/>
                  <a:pt x="199975" y="239607"/>
                  <a:pt x="205246" y="239607"/>
                </a:cubicBezTo>
                <a:cubicBezTo>
                  <a:pt x="210518" y="239607"/>
                  <a:pt x="217108" y="238302"/>
                  <a:pt x="222379" y="235691"/>
                </a:cubicBezTo>
                <a:lnTo>
                  <a:pt x="243466" y="247439"/>
                </a:lnTo>
                <a:cubicBezTo>
                  <a:pt x="248738" y="251354"/>
                  <a:pt x="255327" y="252660"/>
                  <a:pt x="261917" y="252660"/>
                </a:cubicBezTo>
                <a:cubicBezTo>
                  <a:pt x="235559" y="276155"/>
                  <a:pt x="201292" y="290513"/>
                  <a:pt x="163073" y="290513"/>
                </a:cubicBezTo>
                <a:cubicBezTo>
                  <a:pt x="118263" y="290513"/>
                  <a:pt x="78726" y="270934"/>
                  <a:pt x="52367" y="239607"/>
                </a:cubicBezTo>
                <a:cubicBezTo>
                  <a:pt x="52367" y="239607"/>
                  <a:pt x="52367" y="239607"/>
                  <a:pt x="60275" y="234386"/>
                </a:cubicBezTo>
                <a:cubicBezTo>
                  <a:pt x="60275" y="234386"/>
                  <a:pt x="60275" y="234386"/>
                  <a:pt x="91905" y="243523"/>
                </a:cubicBezTo>
                <a:cubicBezTo>
                  <a:pt x="91905" y="244828"/>
                  <a:pt x="91905" y="246133"/>
                  <a:pt x="93223" y="247439"/>
                </a:cubicBezTo>
                <a:cubicBezTo>
                  <a:pt x="97176" y="256576"/>
                  <a:pt x="105084" y="263102"/>
                  <a:pt x="114309" y="267018"/>
                </a:cubicBezTo>
                <a:cubicBezTo>
                  <a:pt x="118263" y="269629"/>
                  <a:pt x="123535" y="269629"/>
                  <a:pt x="127489" y="269629"/>
                </a:cubicBezTo>
                <a:cubicBezTo>
                  <a:pt x="143304" y="269629"/>
                  <a:pt x="157801" y="260491"/>
                  <a:pt x="164391" y="244828"/>
                </a:cubicBezTo>
                <a:cubicBezTo>
                  <a:pt x="164391" y="243523"/>
                  <a:pt x="164391" y="240912"/>
                  <a:pt x="165708" y="239607"/>
                </a:cubicBezTo>
                <a:cubicBezTo>
                  <a:pt x="165708" y="239607"/>
                  <a:pt x="165708" y="239607"/>
                  <a:pt x="181524" y="231775"/>
                </a:cubicBezTo>
                <a:close/>
                <a:moveTo>
                  <a:pt x="127774" y="220663"/>
                </a:moveTo>
                <a:cubicBezTo>
                  <a:pt x="123904" y="220663"/>
                  <a:pt x="120035" y="223278"/>
                  <a:pt x="118745" y="227200"/>
                </a:cubicBezTo>
                <a:cubicBezTo>
                  <a:pt x="117455" y="229815"/>
                  <a:pt x="118745" y="232429"/>
                  <a:pt x="118745" y="235044"/>
                </a:cubicBezTo>
                <a:cubicBezTo>
                  <a:pt x="120035" y="237659"/>
                  <a:pt x="122615" y="238966"/>
                  <a:pt x="125194" y="240273"/>
                </a:cubicBezTo>
                <a:cubicBezTo>
                  <a:pt x="129064" y="242888"/>
                  <a:pt x="135513" y="238966"/>
                  <a:pt x="136803" y="235044"/>
                </a:cubicBezTo>
                <a:cubicBezTo>
                  <a:pt x="138093" y="232429"/>
                  <a:pt x="138093" y="229815"/>
                  <a:pt x="136803" y="227200"/>
                </a:cubicBezTo>
                <a:cubicBezTo>
                  <a:pt x="135513" y="224585"/>
                  <a:pt x="134223" y="223278"/>
                  <a:pt x="131644" y="221970"/>
                </a:cubicBezTo>
                <a:cubicBezTo>
                  <a:pt x="130354" y="221970"/>
                  <a:pt x="129064" y="220663"/>
                  <a:pt x="127774" y="220663"/>
                </a:cubicBezTo>
                <a:close/>
                <a:moveTo>
                  <a:pt x="206249" y="190500"/>
                </a:moveTo>
                <a:cubicBezTo>
                  <a:pt x="200745" y="190500"/>
                  <a:pt x="197994" y="193080"/>
                  <a:pt x="195242" y="196950"/>
                </a:cubicBezTo>
                <a:cubicBezTo>
                  <a:pt x="195242" y="199529"/>
                  <a:pt x="195242" y="202109"/>
                  <a:pt x="196618" y="204689"/>
                </a:cubicBezTo>
                <a:cubicBezTo>
                  <a:pt x="196618" y="207269"/>
                  <a:pt x="199370" y="208558"/>
                  <a:pt x="202121" y="209848"/>
                </a:cubicBezTo>
                <a:cubicBezTo>
                  <a:pt x="207625" y="211138"/>
                  <a:pt x="213128" y="208558"/>
                  <a:pt x="215880" y="204689"/>
                </a:cubicBezTo>
                <a:cubicBezTo>
                  <a:pt x="215880" y="202109"/>
                  <a:pt x="215880" y="199529"/>
                  <a:pt x="214504" y="196950"/>
                </a:cubicBezTo>
                <a:cubicBezTo>
                  <a:pt x="214504" y="194370"/>
                  <a:pt x="211752" y="193080"/>
                  <a:pt x="209001" y="191790"/>
                </a:cubicBezTo>
                <a:cubicBezTo>
                  <a:pt x="207625" y="190500"/>
                  <a:pt x="206249" y="190500"/>
                  <a:pt x="206249" y="190500"/>
                </a:cubicBezTo>
                <a:close/>
                <a:moveTo>
                  <a:pt x="201791" y="175311"/>
                </a:moveTo>
                <a:cubicBezTo>
                  <a:pt x="206090" y="174661"/>
                  <a:pt x="210720" y="174986"/>
                  <a:pt x="215351" y="176934"/>
                </a:cubicBezTo>
                <a:cubicBezTo>
                  <a:pt x="219319" y="178233"/>
                  <a:pt x="223288" y="180831"/>
                  <a:pt x="227257" y="184728"/>
                </a:cubicBezTo>
                <a:cubicBezTo>
                  <a:pt x="228580" y="187325"/>
                  <a:pt x="229903" y="188624"/>
                  <a:pt x="229903" y="191222"/>
                </a:cubicBezTo>
                <a:cubicBezTo>
                  <a:pt x="231226" y="193820"/>
                  <a:pt x="232549" y="197717"/>
                  <a:pt x="232549" y="201613"/>
                </a:cubicBezTo>
                <a:cubicBezTo>
                  <a:pt x="232549" y="201613"/>
                  <a:pt x="232549" y="201613"/>
                  <a:pt x="261653" y="218498"/>
                </a:cubicBezTo>
                <a:cubicBezTo>
                  <a:pt x="261653" y="218498"/>
                  <a:pt x="261653" y="218498"/>
                  <a:pt x="319861" y="184728"/>
                </a:cubicBezTo>
                <a:cubicBezTo>
                  <a:pt x="325153" y="180831"/>
                  <a:pt x="333090" y="183429"/>
                  <a:pt x="335736" y="188624"/>
                </a:cubicBezTo>
                <a:cubicBezTo>
                  <a:pt x="339705" y="193820"/>
                  <a:pt x="337059" y="200314"/>
                  <a:pt x="331768" y="204211"/>
                </a:cubicBezTo>
                <a:cubicBezTo>
                  <a:pt x="331768" y="204211"/>
                  <a:pt x="331768" y="204211"/>
                  <a:pt x="274882" y="237981"/>
                </a:cubicBezTo>
                <a:cubicBezTo>
                  <a:pt x="266944" y="241878"/>
                  <a:pt x="257684" y="241878"/>
                  <a:pt x="251069" y="237981"/>
                </a:cubicBezTo>
                <a:cubicBezTo>
                  <a:pt x="251069" y="237981"/>
                  <a:pt x="251069" y="237981"/>
                  <a:pt x="223288" y="222395"/>
                </a:cubicBezTo>
                <a:cubicBezTo>
                  <a:pt x="219319" y="224993"/>
                  <a:pt x="215351" y="226292"/>
                  <a:pt x="210059" y="227590"/>
                </a:cubicBezTo>
                <a:cubicBezTo>
                  <a:pt x="208736" y="227590"/>
                  <a:pt x="207413" y="227590"/>
                  <a:pt x="206090" y="227590"/>
                </a:cubicBezTo>
                <a:cubicBezTo>
                  <a:pt x="202121" y="227590"/>
                  <a:pt x="199476" y="227590"/>
                  <a:pt x="195507" y="226292"/>
                </a:cubicBezTo>
                <a:cubicBezTo>
                  <a:pt x="191538" y="224993"/>
                  <a:pt x="187569" y="222395"/>
                  <a:pt x="184924" y="218498"/>
                </a:cubicBezTo>
                <a:cubicBezTo>
                  <a:pt x="184924" y="218498"/>
                  <a:pt x="184924" y="218498"/>
                  <a:pt x="166403" y="226292"/>
                </a:cubicBezTo>
                <a:cubicBezTo>
                  <a:pt x="166403" y="226292"/>
                  <a:pt x="166403" y="226292"/>
                  <a:pt x="155819" y="231487"/>
                </a:cubicBezTo>
                <a:cubicBezTo>
                  <a:pt x="155819" y="235384"/>
                  <a:pt x="154496" y="237981"/>
                  <a:pt x="153173" y="240579"/>
                </a:cubicBezTo>
                <a:cubicBezTo>
                  <a:pt x="149205" y="250970"/>
                  <a:pt x="139944" y="258763"/>
                  <a:pt x="128038" y="258763"/>
                </a:cubicBezTo>
                <a:cubicBezTo>
                  <a:pt x="125392" y="258763"/>
                  <a:pt x="121423" y="257464"/>
                  <a:pt x="118778" y="256165"/>
                </a:cubicBezTo>
                <a:cubicBezTo>
                  <a:pt x="112163" y="253568"/>
                  <a:pt x="106871" y="248372"/>
                  <a:pt x="102903" y="241878"/>
                </a:cubicBezTo>
                <a:cubicBezTo>
                  <a:pt x="102903" y="239280"/>
                  <a:pt x="101580" y="236682"/>
                  <a:pt x="101580" y="234085"/>
                </a:cubicBezTo>
                <a:cubicBezTo>
                  <a:pt x="101580" y="234085"/>
                  <a:pt x="101580" y="234085"/>
                  <a:pt x="89673" y="230188"/>
                </a:cubicBezTo>
                <a:cubicBezTo>
                  <a:pt x="89673" y="230188"/>
                  <a:pt x="89673" y="230188"/>
                  <a:pt x="60569" y="222395"/>
                </a:cubicBezTo>
                <a:cubicBezTo>
                  <a:pt x="60569" y="222395"/>
                  <a:pt x="60569" y="222395"/>
                  <a:pt x="15590" y="243177"/>
                </a:cubicBezTo>
                <a:cubicBezTo>
                  <a:pt x="14267" y="244476"/>
                  <a:pt x="12944" y="244476"/>
                  <a:pt x="11621" y="244476"/>
                </a:cubicBezTo>
                <a:cubicBezTo>
                  <a:pt x="6330" y="244476"/>
                  <a:pt x="2361" y="241878"/>
                  <a:pt x="1038" y="237981"/>
                </a:cubicBezTo>
                <a:cubicBezTo>
                  <a:pt x="-1608" y="232786"/>
                  <a:pt x="1038" y="226292"/>
                  <a:pt x="6330" y="223694"/>
                </a:cubicBezTo>
                <a:cubicBezTo>
                  <a:pt x="6330" y="223694"/>
                  <a:pt x="6330" y="223694"/>
                  <a:pt x="49986" y="202912"/>
                </a:cubicBezTo>
                <a:cubicBezTo>
                  <a:pt x="55278" y="200314"/>
                  <a:pt x="60569" y="199015"/>
                  <a:pt x="65861" y="201613"/>
                </a:cubicBezTo>
                <a:cubicBezTo>
                  <a:pt x="65861" y="201613"/>
                  <a:pt x="65861" y="201613"/>
                  <a:pt x="97611" y="209406"/>
                </a:cubicBezTo>
                <a:cubicBezTo>
                  <a:pt x="97611" y="209406"/>
                  <a:pt x="97611" y="209406"/>
                  <a:pt x="109517" y="213303"/>
                </a:cubicBezTo>
                <a:cubicBezTo>
                  <a:pt x="116132" y="205510"/>
                  <a:pt x="128038" y="202912"/>
                  <a:pt x="138621" y="206809"/>
                </a:cubicBezTo>
                <a:cubicBezTo>
                  <a:pt x="141267" y="208107"/>
                  <a:pt x="143913" y="209406"/>
                  <a:pt x="145236" y="210705"/>
                </a:cubicBezTo>
                <a:cubicBezTo>
                  <a:pt x="145236" y="210705"/>
                  <a:pt x="145236" y="210705"/>
                  <a:pt x="157142" y="206809"/>
                </a:cubicBezTo>
                <a:cubicBezTo>
                  <a:pt x="157142" y="206809"/>
                  <a:pt x="157142" y="206809"/>
                  <a:pt x="178309" y="196418"/>
                </a:cubicBezTo>
                <a:cubicBezTo>
                  <a:pt x="178309" y="195119"/>
                  <a:pt x="179632" y="193820"/>
                  <a:pt x="179632" y="192521"/>
                </a:cubicBezTo>
                <a:cubicBezTo>
                  <a:pt x="182278" y="187325"/>
                  <a:pt x="184924" y="183429"/>
                  <a:pt x="190215" y="179532"/>
                </a:cubicBezTo>
                <a:cubicBezTo>
                  <a:pt x="193522" y="177584"/>
                  <a:pt x="197491" y="175960"/>
                  <a:pt x="201791" y="175311"/>
                </a:cubicBezTo>
                <a:close/>
                <a:moveTo>
                  <a:pt x="197837" y="12700"/>
                </a:moveTo>
                <a:cubicBezTo>
                  <a:pt x="249179" y="17979"/>
                  <a:pt x="291306" y="60210"/>
                  <a:pt x="295255" y="111680"/>
                </a:cubicBezTo>
                <a:cubicBezTo>
                  <a:pt x="295255" y="114319"/>
                  <a:pt x="295255" y="116959"/>
                  <a:pt x="292622" y="118279"/>
                </a:cubicBezTo>
                <a:cubicBezTo>
                  <a:pt x="291306" y="120918"/>
                  <a:pt x="288673" y="122238"/>
                  <a:pt x="286040" y="122238"/>
                </a:cubicBezTo>
                <a:cubicBezTo>
                  <a:pt x="286040" y="122238"/>
                  <a:pt x="286040" y="122238"/>
                  <a:pt x="196520" y="122238"/>
                </a:cubicBezTo>
                <a:cubicBezTo>
                  <a:pt x="191254" y="122238"/>
                  <a:pt x="187305" y="118279"/>
                  <a:pt x="187305" y="113000"/>
                </a:cubicBezTo>
                <a:cubicBezTo>
                  <a:pt x="187305" y="113000"/>
                  <a:pt x="187305" y="113000"/>
                  <a:pt x="187305" y="21938"/>
                </a:cubicBezTo>
                <a:cubicBezTo>
                  <a:pt x="187305" y="19299"/>
                  <a:pt x="188621" y="17979"/>
                  <a:pt x="189938" y="15339"/>
                </a:cubicBezTo>
                <a:cubicBezTo>
                  <a:pt x="192571" y="14020"/>
                  <a:pt x="195204" y="12700"/>
                  <a:pt x="197837" y="12700"/>
                </a:cubicBezTo>
                <a:close/>
                <a:moveTo>
                  <a:pt x="150484" y="0"/>
                </a:moveTo>
                <a:cubicBezTo>
                  <a:pt x="154427" y="0"/>
                  <a:pt x="157057" y="1313"/>
                  <a:pt x="159686" y="3938"/>
                </a:cubicBezTo>
                <a:cubicBezTo>
                  <a:pt x="162315" y="6564"/>
                  <a:pt x="163629" y="9189"/>
                  <a:pt x="163629" y="13127"/>
                </a:cubicBezTo>
                <a:cubicBezTo>
                  <a:pt x="163629" y="13127"/>
                  <a:pt x="163629" y="13127"/>
                  <a:pt x="163629" y="132587"/>
                </a:cubicBezTo>
                <a:cubicBezTo>
                  <a:pt x="163629" y="139151"/>
                  <a:pt x="168887" y="145714"/>
                  <a:pt x="176775" y="145714"/>
                </a:cubicBezTo>
                <a:cubicBezTo>
                  <a:pt x="176775" y="145714"/>
                  <a:pt x="176775" y="145714"/>
                  <a:pt x="296398" y="145714"/>
                </a:cubicBezTo>
                <a:cubicBezTo>
                  <a:pt x="300341" y="145714"/>
                  <a:pt x="302970" y="147027"/>
                  <a:pt x="305599" y="149653"/>
                </a:cubicBezTo>
                <a:cubicBezTo>
                  <a:pt x="308228" y="152278"/>
                  <a:pt x="309543" y="154904"/>
                  <a:pt x="308228" y="158842"/>
                </a:cubicBezTo>
                <a:cubicBezTo>
                  <a:pt x="308228" y="165406"/>
                  <a:pt x="306914" y="171969"/>
                  <a:pt x="305599" y="178533"/>
                </a:cubicBezTo>
                <a:cubicBezTo>
                  <a:pt x="305599" y="178533"/>
                  <a:pt x="305599" y="178533"/>
                  <a:pt x="262220" y="204788"/>
                </a:cubicBezTo>
                <a:cubicBezTo>
                  <a:pt x="262220" y="204788"/>
                  <a:pt x="262220" y="204788"/>
                  <a:pt x="242502" y="194286"/>
                </a:cubicBezTo>
                <a:cubicBezTo>
                  <a:pt x="239872" y="181158"/>
                  <a:pt x="231985" y="169344"/>
                  <a:pt x="218840" y="165406"/>
                </a:cubicBezTo>
                <a:cubicBezTo>
                  <a:pt x="214896" y="162780"/>
                  <a:pt x="209638" y="162780"/>
                  <a:pt x="205694" y="162780"/>
                </a:cubicBezTo>
                <a:cubicBezTo>
                  <a:pt x="189920" y="162780"/>
                  <a:pt x="175460" y="171969"/>
                  <a:pt x="168887" y="186409"/>
                </a:cubicBezTo>
                <a:cubicBezTo>
                  <a:pt x="168887" y="187722"/>
                  <a:pt x="168887" y="187722"/>
                  <a:pt x="168887" y="187722"/>
                </a:cubicBezTo>
                <a:cubicBezTo>
                  <a:pt x="168887" y="187722"/>
                  <a:pt x="168887" y="187722"/>
                  <a:pt x="146540" y="196912"/>
                </a:cubicBezTo>
                <a:cubicBezTo>
                  <a:pt x="145226" y="196912"/>
                  <a:pt x="143911" y="195599"/>
                  <a:pt x="142597" y="195599"/>
                </a:cubicBezTo>
                <a:cubicBezTo>
                  <a:pt x="137338" y="192973"/>
                  <a:pt x="133395" y="192973"/>
                  <a:pt x="128137" y="192973"/>
                </a:cubicBezTo>
                <a:cubicBezTo>
                  <a:pt x="120249" y="192973"/>
                  <a:pt x="112362" y="195599"/>
                  <a:pt x="107104" y="199537"/>
                </a:cubicBezTo>
                <a:cubicBezTo>
                  <a:pt x="107104" y="199537"/>
                  <a:pt x="107104" y="199537"/>
                  <a:pt x="70297" y="189035"/>
                </a:cubicBezTo>
                <a:cubicBezTo>
                  <a:pt x="61095" y="187722"/>
                  <a:pt x="53208" y="187722"/>
                  <a:pt x="45321" y="191661"/>
                </a:cubicBezTo>
                <a:lnTo>
                  <a:pt x="29546" y="199537"/>
                </a:lnTo>
                <a:cubicBezTo>
                  <a:pt x="21659" y="182471"/>
                  <a:pt x="19030" y="164093"/>
                  <a:pt x="19030" y="145714"/>
                </a:cubicBezTo>
                <a:cubicBezTo>
                  <a:pt x="19030" y="69575"/>
                  <a:pt x="76870" y="7876"/>
                  <a:pt x="150484" y="0"/>
                </a:cubicBezTo>
                <a:close/>
              </a:path>
            </a:pathLst>
          </a:custGeom>
          <a:solidFill>
            <a:srgbClr val="B99A95"/>
          </a:solidFill>
          <a:ln>
            <a:noFill/>
          </a:ln>
        </p:spPr>
        <p:txBody>
          <a:bodyPr anchor="ctr"/>
          <a:p>
            <a:pPr marL="0" marR="0" lvl="0" indent="0" algn="ctr" defTabSz="1219200" rtl="0" eaLnBrk="1" fontAlgn="auto" latinLnBrk="0" hangingPunct="1">
              <a:lnSpc>
                <a:spcPct val="100000"/>
              </a:lnSpc>
              <a:spcBef>
                <a:spcPts val="0"/>
              </a:spcBef>
              <a:spcAft>
                <a:spcPts val="0"/>
              </a:spcAft>
              <a:buClrTx/>
              <a:buSzTx/>
              <a:buFontTx/>
              <a:buNone/>
              <a:defRPr/>
            </a:pPr>
            <a:endParaRPr kumimoji="0" sz="2400" b="0" i="0" u="none" strike="noStrike" kern="1200" cap="none" spc="0" normalizeH="0" baseline="0" noProof="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endParaRPr>
          </a:p>
        </p:txBody>
      </p:sp>
      <p:grpSp>
        <p:nvGrpSpPr>
          <p:cNvPr id="29" name="Group 32"/>
          <p:cNvGrpSpPr/>
          <p:nvPr/>
        </p:nvGrpSpPr>
        <p:grpSpPr>
          <a:xfrm rot="0">
            <a:off x="483235" y="2713990"/>
            <a:ext cx="232410" cy="220980"/>
            <a:chOff x="-76328" y="2153369"/>
            <a:chExt cx="314468" cy="309477"/>
          </a:xfrm>
          <a:solidFill>
            <a:srgbClr val="B99A95"/>
          </a:solidFill>
        </p:grpSpPr>
        <p:sp>
          <p:nvSpPr>
            <p:cNvPr id="30" name="Freeform 59"/>
            <p:cNvSpPr>
              <a:spLocks noEditPoints="1"/>
            </p:cNvSpPr>
            <p:nvPr/>
          </p:nvSpPr>
          <p:spPr bwMode="auto">
            <a:xfrm>
              <a:off x="-76328" y="2153369"/>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sp>
          <p:nvSpPr>
            <p:cNvPr id="31" name="Oval 60"/>
            <p:cNvSpPr>
              <a:spLocks noChangeArrowheads="1"/>
            </p:cNvSpPr>
            <p:nvPr/>
          </p:nvSpPr>
          <p:spPr bwMode="auto">
            <a:xfrm>
              <a:off x="22083" y="2287352"/>
              <a:ext cx="64890" cy="6239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grpSp>
      <p:sp>
        <p:nvSpPr>
          <p:cNvPr id="32" name="椭圆 31"/>
          <p:cNvSpPr/>
          <p:nvPr>
            <p:custDataLst>
              <p:tags r:id="rId7"/>
            </p:custDataLst>
          </p:nvPr>
        </p:nvSpPr>
        <p:spPr>
          <a:xfrm>
            <a:off x="330835" y="3365500"/>
            <a:ext cx="485775" cy="474345"/>
          </a:xfrm>
          <a:prstGeom prst="ellipse">
            <a:avLst/>
          </a:prstGeom>
          <a:solidFill>
            <a:srgbClr val="DFB2AF"/>
          </a:solidFill>
          <a:ln>
            <a:noFill/>
          </a:ln>
        </p:spPr>
        <p:txBody>
          <a:bodyPr rot="0" spcFirstLastPara="0" vertOverflow="overflow" horzOverflow="overflow" vert="horz" wrap="square" lIns="91440" tIns="45720" rIns="91440" bIns="45720" numCol="1" spcCol="0" rtlCol="0" fromWordArt="0" anchor="ctr" anchorCtr="0" forceAA="0" compatLnSpc="1">
            <a:noAutofit/>
          </a:bodyPr>
          <a:p>
            <a:pPr algn="just">
              <a:lnSpc>
                <a:spcPct val="120000"/>
              </a:lnSpc>
            </a:pPr>
            <a:endParaRPr lang="zh-CN" altLang="en-US" dirty="0">
              <a:latin typeface="思源黑体 CN Light" panose="020B0300000000000000" pitchFamily="34" charset="-122"/>
              <a:ea typeface="思源黑体 CN Light" panose="020B0300000000000000" pitchFamily="34" charset="-122"/>
            </a:endParaRPr>
          </a:p>
        </p:txBody>
      </p:sp>
      <p:sp>
        <p:nvSpPr>
          <p:cNvPr id="149" name="Freeform 16"/>
          <p:cNvSpPr>
            <a:spLocks noEditPoints="1"/>
          </p:cNvSpPr>
          <p:nvPr>
            <p:custDataLst>
              <p:tags r:id="rId8"/>
            </p:custDataLst>
          </p:nvPr>
        </p:nvSpPr>
        <p:spPr bwMode="auto">
          <a:xfrm>
            <a:off x="437515" y="3440430"/>
            <a:ext cx="311785" cy="313690"/>
          </a:xfrm>
          <a:custGeom>
            <a:avLst/>
            <a:gdLst>
              <a:gd name="T0" fmla="*/ 381 w 598"/>
              <a:gd name="T1" fmla="*/ 84 h 674"/>
              <a:gd name="T2" fmla="*/ 296 w 598"/>
              <a:gd name="T3" fmla="*/ 169 h 674"/>
              <a:gd name="T4" fmla="*/ 212 w 598"/>
              <a:gd name="T5" fmla="*/ 169 h 674"/>
              <a:gd name="T6" fmla="*/ 127 w 598"/>
              <a:gd name="T7" fmla="*/ 84 h 674"/>
              <a:gd name="T8" fmla="*/ 212 w 598"/>
              <a:gd name="T9" fmla="*/ 0 h 674"/>
              <a:gd name="T10" fmla="*/ 296 w 598"/>
              <a:gd name="T11" fmla="*/ 0 h 674"/>
              <a:gd name="T12" fmla="*/ 381 w 598"/>
              <a:gd name="T13" fmla="*/ 84 h 674"/>
              <a:gd name="T14" fmla="*/ 421 w 598"/>
              <a:gd name="T15" fmla="*/ 84 h 674"/>
              <a:gd name="T16" fmla="*/ 423 w 598"/>
              <a:gd name="T17" fmla="*/ 103 h 674"/>
              <a:gd name="T18" fmla="*/ 317 w 598"/>
              <a:gd name="T19" fmla="*/ 209 h 674"/>
              <a:gd name="T20" fmla="*/ 191 w 598"/>
              <a:gd name="T21" fmla="*/ 209 h 674"/>
              <a:gd name="T22" fmla="*/ 85 w 598"/>
              <a:gd name="T23" fmla="*/ 103 h 674"/>
              <a:gd name="T24" fmla="*/ 87 w 598"/>
              <a:gd name="T25" fmla="*/ 84 h 674"/>
              <a:gd name="T26" fmla="*/ 0 w 598"/>
              <a:gd name="T27" fmla="*/ 188 h 674"/>
              <a:gd name="T28" fmla="*/ 0 w 598"/>
              <a:gd name="T29" fmla="*/ 569 h 674"/>
              <a:gd name="T30" fmla="*/ 106 w 598"/>
              <a:gd name="T31" fmla="*/ 674 h 674"/>
              <a:gd name="T32" fmla="*/ 387 w 598"/>
              <a:gd name="T33" fmla="*/ 674 h 674"/>
              <a:gd name="T34" fmla="*/ 272 w 598"/>
              <a:gd name="T35" fmla="*/ 500 h 674"/>
              <a:gd name="T36" fmla="*/ 461 w 598"/>
              <a:gd name="T37" fmla="*/ 311 h 674"/>
              <a:gd name="T38" fmla="*/ 508 w 598"/>
              <a:gd name="T39" fmla="*/ 317 h 674"/>
              <a:gd name="T40" fmla="*/ 508 w 598"/>
              <a:gd name="T41" fmla="*/ 188 h 674"/>
              <a:gd name="T42" fmla="*/ 421 w 598"/>
              <a:gd name="T43" fmla="*/ 84 h 674"/>
              <a:gd name="T44" fmla="*/ 238 w 598"/>
              <a:gd name="T45" fmla="*/ 422 h 674"/>
              <a:gd name="T46" fmla="*/ 238 w 598"/>
              <a:gd name="T47" fmla="*/ 422 h 674"/>
              <a:gd name="T48" fmla="*/ 106 w 598"/>
              <a:gd name="T49" fmla="*/ 422 h 674"/>
              <a:gd name="T50" fmla="*/ 85 w 598"/>
              <a:gd name="T51" fmla="*/ 401 h 674"/>
              <a:gd name="T52" fmla="*/ 106 w 598"/>
              <a:gd name="T53" fmla="*/ 380 h 674"/>
              <a:gd name="T54" fmla="*/ 238 w 598"/>
              <a:gd name="T55" fmla="*/ 380 h 674"/>
              <a:gd name="T56" fmla="*/ 259 w 598"/>
              <a:gd name="T57" fmla="*/ 401 h 674"/>
              <a:gd name="T58" fmla="*/ 238 w 598"/>
              <a:gd name="T59" fmla="*/ 422 h 674"/>
              <a:gd name="T60" fmla="*/ 280 w 598"/>
              <a:gd name="T61" fmla="*/ 338 h 674"/>
              <a:gd name="T62" fmla="*/ 280 w 598"/>
              <a:gd name="T63" fmla="*/ 338 h 674"/>
              <a:gd name="T64" fmla="*/ 106 w 598"/>
              <a:gd name="T65" fmla="*/ 338 h 674"/>
              <a:gd name="T66" fmla="*/ 85 w 598"/>
              <a:gd name="T67" fmla="*/ 317 h 674"/>
              <a:gd name="T68" fmla="*/ 106 w 598"/>
              <a:gd name="T69" fmla="*/ 296 h 674"/>
              <a:gd name="T70" fmla="*/ 280 w 598"/>
              <a:gd name="T71" fmla="*/ 296 h 674"/>
              <a:gd name="T72" fmla="*/ 302 w 598"/>
              <a:gd name="T73" fmla="*/ 317 h 674"/>
              <a:gd name="T74" fmla="*/ 280 w 598"/>
              <a:gd name="T75" fmla="*/ 338 h 674"/>
              <a:gd name="T76" fmla="*/ 496 w 598"/>
              <a:gd name="T77" fmla="*/ 369 h 674"/>
              <a:gd name="T78" fmla="*/ 463 w 598"/>
              <a:gd name="T79" fmla="*/ 365 h 674"/>
              <a:gd name="T80" fmla="*/ 328 w 598"/>
              <a:gd name="T81" fmla="*/ 500 h 674"/>
              <a:gd name="T82" fmla="*/ 434 w 598"/>
              <a:gd name="T83" fmla="*/ 632 h 674"/>
              <a:gd name="T84" fmla="*/ 463 w 598"/>
              <a:gd name="T85" fmla="*/ 635 h 674"/>
              <a:gd name="T86" fmla="*/ 598 w 598"/>
              <a:gd name="T87" fmla="*/ 500 h 674"/>
              <a:gd name="T88" fmla="*/ 496 w 598"/>
              <a:gd name="T89" fmla="*/ 369 h 674"/>
              <a:gd name="T90" fmla="*/ 539 w 598"/>
              <a:gd name="T91" fmla="*/ 481 h 674"/>
              <a:gd name="T92" fmla="*/ 539 w 598"/>
              <a:gd name="T93" fmla="*/ 481 h 674"/>
              <a:gd name="T94" fmla="*/ 496 w 598"/>
              <a:gd name="T95" fmla="*/ 523 h 674"/>
              <a:gd name="T96" fmla="*/ 463 w 598"/>
              <a:gd name="T97" fmla="*/ 557 h 674"/>
              <a:gd name="T98" fmla="*/ 425 w 598"/>
              <a:gd name="T99" fmla="*/ 557 h 674"/>
              <a:gd name="T100" fmla="*/ 386 w 598"/>
              <a:gd name="T101" fmla="*/ 519 h 674"/>
              <a:gd name="T102" fmla="*/ 386 w 598"/>
              <a:gd name="T103" fmla="*/ 481 h 674"/>
              <a:gd name="T104" fmla="*/ 425 w 598"/>
              <a:gd name="T105" fmla="*/ 481 h 674"/>
              <a:gd name="T106" fmla="*/ 444 w 598"/>
              <a:gd name="T107" fmla="*/ 500 h 674"/>
              <a:gd name="T108" fmla="*/ 496 w 598"/>
              <a:gd name="T109" fmla="*/ 447 h 674"/>
              <a:gd name="T110" fmla="*/ 501 w 598"/>
              <a:gd name="T111" fmla="*/ 443 h 674"/>
              <a:gd name="T112" fmla="*/ 539 w 598"/>
              <a:gd name="T113" fmla="*/ 443 h 674"/>
              <a:gd name="T114" fmla="*/ 539 w 598"/>
              <a:gd name="T115" fmla="*/ 481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98" h="674">
                <a:moveTo>
                  <a:pt x="381" y="84"/>
                </a:moveTo>
                <a:cubicBezTo>
                  <a:pt x="381" y="131"/>
                  <a:pt x="343" y="169"/>
                  <a:pt x="296" y="169"/>
                </a:cubicBezTo>
                <a:lnTo>
                  <a:pt x="212" y="169"/>
                </a:lnTo>
                <a:cubicBezTo>
                  <a:pt x="165" y="169"/>
                  <a:pt x="127" y="131"/>
                  <a:pt x="127" y="84"/>
                </a:cubicBezTo>
                <a:cubicBezTo>
                  <a:pt x="127" y="37"/>
                  <a:pt x="165" y="0"/>
                  <a:pt x="212" y="0"/>
                </a:cubicBezTo>
                <a:lnTo>
                  <a:pt x="296" y="0"/>
                </a:lnTo>
                <a:cubicBezTo>
                  <a:pt x="343" y="0"/>
                  <a:pt x="381" y="37"/>
                  <a:pt x="381" y="84"/>
                </a:cubicBezTo>
                <a:close/>
                <a:moveTo>
                  <a:pt x="421" y="84"/>
                </a:moveTo>
                <a:cubicBezTo>
                  <a:pt x="422" y="90"/>
                  <a:pt x="423" y="97"/>
                  <a:pt x="423" y="103"/>
                </a:cubicBezTo>
                <a:cubicBezTo>
                  <a:pt x="423" y="162"/>
                  <a:pt x="376" y="209"/>
                  <a:pt x="317" y="209"/>
                </a:cubicBezTo>
                <a:lnTo>
                  <a:pt x="191" y="209"/>
                </a:lnTo>
                <a:cubicBezTo>
                  <a:pt x="132" y="209"/>
                  <a:pt x="85" y="162"/>
                  <a:pt x="85" y="103"/>
                </a:cubicBezTo>
                <a:cubicBezTo>
                  <a:pt x="85" y="97"/>
                  <a:pt x="85" y="90"/>
                  <a:pt x="87" y="84"/>
                </a:cubicBezTo>
                <a:cubicBezTo>
                  <a:pt x="37" y="93"/>
                  <a:pt x="0" y="136"/>
                  <a:pt x="0" y="188"/>
                </a:cubicBezTo>
                <a:lnTo>
                  <a:pt x="0" y="569"/>
                </a:lnTo>
                <a:cubicBezTo>
                  <a:pt x="0" y="627"/>
                  <a:pt x="47" y="674"/>
                  <a:pt x="106" y="674"/>
                </a:cubicBezTo>
                <a:lnTo>
                  <a:pt x="387" y="674"/>
                </a:lnTo>
                <a:cubicBezTo>
                  <a:pt x="320" y="646"/>
                  <a:pt x="272" y="579"/>
                  <a:pt x="272" y="500"/>
                </a:cubicBezTo>
                <a:cubicBezTo>
                  <a:pt x="272" y="396"/>
                  <a:pt x="357" y="311"/>
                  <a:pt x="461" y="311"/>
                </a:cubicBezTo>
                <a:cubicBezTo>
                  <a:pt x="477" y="311"/>
                  <a:pt x="493" y="313"/>
                  <a:pt x="508" y="317"/>
                </a:cubicBezTo>
                <a:lnTo>
                  <a:pt x="508" y="188"/>
                </a:lnTo>
                <a:cubicBezTo>
                  <a:pt x="508" y="136"/>
                  <a:pt x="470" y="93"/>
                  <a:pt x="421" y="84"/>
                </a:cubicBezTo>
                <a:close/>
                <a:moveTo>
                  <a:pt x="238" y="422"/>
                </a:moveTo>
                <a:lnTo>
                  <a:pt x="238" y="422"/>
                </a:lnTo>
                <a:lnTo>
                  <a:pt x="106" y="422"/>
                </a:lnTo>
                <a:cubicBezTo>
                  <a:pt x="94" y="422"/>
                  <a:pt x="85" y="413"/>
                  <a:pt x="85" y="401"/>
                </a:cubicBezTo>
                <a:cubicBezTo>
                  <a:pt x="85" y="390"/>
                  <a:pt x="94" y="380"/>
                  <a:pt x="106" y="380"/>
                </a:cubicBezTo>
                <a:lnTo>
                  <a:pt x="238" y="380"/>
                </a:lnTo>
                <a:cubicBezTo>
                  <a:pt x="250" y="380"/>
                  <a:pt x="259" y="390"/>
                  <a:pt x="259" y="401"/>
                </a:cubicBezTo>
                <a:cubicBezTo>
                  <a:pt x="259" y="413"/>
                  <a:pt x="250" y="422"/>
                  <a:pt x="238" y="422"/>
                </a:cubicBezTo>
                <a:close/>
                <a:moveTo>
                  <a:pt x="280" y="338"/>
                </a:moveTo>
                <a:lnTo>
                  <a:pt x="280" y="338"/>
                </a:lnTo>
                <a:lnTo>
                  <a:pt x="106" y="338"/>
                </a:lnTo>
                <a:cubicBezTo>
                  <a:pt x="94" y="338"/>
                  <a:pt x="85" y="328"/>
                  <a:pt x="85" y="317"/>
                </a:cubicBezTo>
                <a:cubicBezTo>
                  <a:pt x="85" y="305"/>
                  <a:pt x="94" y="296"/>
                  <a:pt x="106" y="296"/>
                </a:cubicBezTo>
                <a:lnTo>
                  <a:pt x="280" y="296"/>
                </a:lnTo>
                <a:cubicBezTo>
                  <a:pt x="292" y="296"/>
                  <a:pt x="302" y="305"/>
                  <a:pt x="302" y="317"/>
                </a:cubicBezTo>
                <a:cubicBezTo>
                  <a:pt x="302" y="328"/>
                  <a:pt x="292" y="338"/>
                  <a:pt x="280" y="338"/>
                </a:cubicBezTo>
                <a:close/>
                <a:moveTo>
                  <a:pt x="496" y="369"/>
                </a:moveTo>
                <a:cubicBezTo>
                  <a:pt x="486" y="367"/>
                  <a:pt x="474" y="365"/>
                  <a:pt x="463" y="365"/>
                </a:cubicBezTo>
                <a:cubicBezTo>
                  <a:pt x="388" y="365"/>
                  <a:pt x="328" y="425"/>
                  <a:pt x="328" y="500"/>
                </a:cubicBezTo>
                <a:cubicBezTo>
                  <a:pt x="328" y="565"/>
                  <a:pt x="374" y="619"/>
                  <a:pt x="434" y="632"/>
                </a:cubicBezTo>
                <a:cubicBezTo>
                  <a:pt x="443" y="634"/>
                  <a:pt x="453" y="635"/>
                  <a:pt x="463" y="635"/>
                </a:cubicBezTo>
                <a:cubicBezTo>
                  <a:pt x="537" y="635"/>
                  <a:pt x="598" y="574"/>
                  <a:pt x="598" y="500"/>
                </a:cubicBezTo>
                <a:cubicBezTo>
                  <a:pt x="598" y="437"/>
                  <a:pt x="555" y="384"/>
                  <a:pt x="496" y="369"/>
                </a:cubicBezTo>
                <a:close/>
                <a:moveTo>
                  <a:pt x="539" y="481"/>
                </a:moveTo>
                <a:lnTo>
                  <a:pt x="539" y="481"/>
                </a:lnTo>
                <a:lnTo>
                  <a:pt x="496" y="523"/>
                </a:lnTo>
                <a:lnTo>
                  <a:pt x="463" y="557"/>
                </a:lnTo>
                <a:cubicBezTo>
                  <a:pt x="452" y="568"/>
                  <a:pt x="435" y="568"/>
                  <a:pt x="425" y="557"/>
                </a:cubicBezTo>
                <a:lnTo>
                  <a:pt x="386" y="519"/>
                </a:lnTo>
                <a:cubicBezTo>
                  <a:pt x="376" y="508"/>
                  <a:pt x="376" y="491"/>
                  <a:pt x="386" y="481"/>
                </a:cubicBezTo>
                <a:cubicBezTo>
                  <a:pt x="397" y="470"/>
                  <a:pt x="414" y="470"/>
                  <a:pt x="425" y="481"/>
                </a:cubicBezTo>
                <a:lnTo>
                  <a:pt x="444" y="500"/>
                </a:lnTo>
                <a:lnTo>
                  <a:pt x="496" y="447"/>
                </a:lnTo>
                <a:lnTo>
                  <a:pt x="501" y="443"/>
                </a:lnTo>
                <a:cubicBezTo>
                  <a:pt x="511" y="432"/>
                  <a:pt x="528" y="432"/>
                  <a:pt x="539" y="443"/>
                </a:cubicBezTo>
                <a:cubicBezTo>
                  <a:pt x="549" y="453"/>
                  <a:pt x="549" y="470"/>
                  <a:pt x="539" y="481"/>
                </a:cubicBezTo>
                <a:close/>
              </a:path>
            </a:pathLst>
          </a:custGeom>
          <a:solidFill>
            <a:srgbClr val="FEFEFE"/>
          </a:solidFill>
          <a:ln>
            <a:noFill/>
          </a:ln>
        </p:spPr>
        <p:txBody>
          <a:bodyPr vert="horz" wrap="square" lIns="91440" tIns="45720" rIns="91440" bIns="45720" numCol="1" anchor="t" anchorCtr="0" compatLnSpc="1"/>
          <a:p>
            <a:endParaRPr lang="zh-CN" altLang="en-US"/>
          </a:p>
        </p:txBody>
      </p:sp>
      <p:sp>
        <p:nvSpPr>
          <p:cNvPr id="35" name="文本框 34"/>
          <p:cNvSpPr txBox="1"/>
          <p:nvPr/>
        </p:nvSpPr>
        <p:spPr>
          <a:xfrm>
            <a:off x="933450" y="3130550"/>
            <a:ext cx="10680065" cy="3234055"/>
          </a:xfrm>
          <a:prstGeom prst="rect">
            <a:avLst/>
          </a:prstGeom>
          <a:noFill/>
        </p:spPr>
        <p:txBody>
          <a:bodyPr wrap="square" rtlCol="0" anchor="t">
            <a:noAutofit/>
          </a:bodyPr>
          <a:p>
            <a:pPr indent="0" fontAlgn="auto">
              <a:lnSpc>
                <a:spcPct val="150000"/>
              </a:lnSpc>
            </a:pPr>
            <a:r>
              <a:rPr lang="zh-CN" altLang="en-US" sz="2400">
                <a:latin typeface="宋体" pitchFamily="2" charset="-122"/>
                <a:ea typeface="宋体" pitchFamily="2" charset="-122"/>
                <a:cs typeface="宋体" pitchFamily="2" charset="-122"/>
              </a:rPr>
              <a:t>内容：宣告2024年“呼包鄂乌四地全民阅读季活动”正式启动，启动仪式上举办四地“最美书香家庭”评选活动颁奖仪式、图书捐赠仪式、经典诵读、书画文艺表演等。每年的“呼包鄂乌四地全民阅读</a:t>
            </a:r>
            <a:r>
              <a:rPr lang="zh-CN" altLang="en-US" sz="2400">
                <a:latin typeface="宋体" pitchFamily="2" charset="-122"/>
                <a:ea typeface="宋体" pitchFamily="2" charset="-122"/>
                <a:cs typeface="宋体" pitchFamily="2" charset="-122"/>
              </a:rPr>
              <a:t>季活动”启动仪式由呼和浩特市图书馆、包头市图书馆、鄂尔多斯市图书馆、乌兰察布市图书馆四馆轮值举办。</a:t>
            </a:r>
            <a:endParaRPr lang="zh-CN" altLang="en-US" sz="2400">
              <a:latin typeface="宋体" pitchFamily="2" charset="-122"/>
              <a:ea typeface="宋体" pitchFamily="2" charset="-122"/>
              <a:cs typeface="宋体" pitchFamily="2" charset="-122"/>
            </a:endParaRPr>
          </a:p>
        </p:txBody>
      </p:sp>
      <p:sp>
        <p:nvSpPr>
          <p:cNvPr id="38" name="椭圆 37"/>
          <p:cNvSpPr/>
          <p:nvPr>
            <p:custDataLst>
              <p:tags r:id="rId9"/>
            </p:custDataLst>
          </p:nvPr>
        </p:nvSpPr>
        <p:spPr>
          <a:xfrm>
            <a:off x="304165" y="2580005"/>
            <a:ext cx="470535" cy="481965"/>
          </a:xfrm>
          <a:prstGeom prst="ellipse">
            <a:avLst/>
          </a:prstGeom>
          <a:solidFill>
            <a:srgbClr val="B99A95"/>
          </a:solidFill>
          <a:ln>
            <a:noFill/>
          </a:ln>
          <a:effectLst>
            <a:outerShdw blurRad="889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66600" name="Freeform 41"/>
          <p:cNvSpPr>
            <a:spLocks noEditPoints="1"/>
          </p:cNvSpPr>
          <p:nvPr>
            <p:custDataLst>
              <p:tags r:id="rId10"/>
            </p:custDataLst>
          </p:nvPr>
        </p:nvSpPr>
        <p:spPr>
          <a:xfrm>
            <a:off x="353695" y="2660015"/>
            <a:ext cx="360680" cy="274955"/>
          </a:xfrm>
          <a:custGeom>
            <a:avLst/>
            <a:gdLst/>
            <a:ahLst/>
            <a:cxnLst>
              <a:cxn ang="0">
                <a:pos x="495461834" y="277512566"/>
              </a:cxn>
              <a:cxn ang="0">
                <a:pos x="486001825" y="297847147"/>
              </a:cxn>
              <a:cxn ang="0">
                <a:pos x="482453915" y="312201227"/>
              </a:cxn>
              <a:cxn ang="0">
                <a:pos x="483636552" y="338517403"/>
              </a:cxn>
              <a:cxn ang="0">
                <a:pos x="493096560" y="364832487"/>
              </a:cxn>
              <a:cxn ang="0">
                <a:pos x="501373932" y="376794584"/>
              </a:cxn>
              <a:cxn ang="0">
                <a:pos x="521476586" y="394737183"/>
              </a:cxn>
              <a:cxn ang="0">
                <a:pos x="535666055" y="400717685"/>
              </a:cxn>
              <a:cxn ang="0">
                <a:pos x="565228718" y="239234292"/>
              </a:cxn>
              <a:cxn ang="0">
                <a:pos x="530936594" y="247607869"/>
              </a:cxn>
              <a:cxn ang="0">
                <a:pos x="512016577" y="258373429"/>
              </a:cxn>
              <a:cxn ang="0">
                <a:pos x="502556569" y="267942451"/>
              </a:cxn>
              <a:cxn ang="0">
                <a:pos x="454074976" y="83732494"/>
              </a:cxn>
              <a:cxn ang="0">
                <a:pos x="371301260" y="167463895"/>
              </a:cxn>
              <a:cxn ang="0">
                <a:pos x="448161791" y="338517403"/>
              </a:cxn>
              <a:cxn ang="0">
                <a:pos x="448161791" y="303827649"/>
              </a:cxn>
              <a:cxn ang="0">
                <a:pos x="424512313" y="184211050"/>
              </a:cxn>
              <a:cxn ang="0">
                <a:pos x="294439641" y="322966786"/>
              </a:cxn>
              <a:cxn ang="0">
                <a:pos x="371301260" y="473684620"/>
              </a:cxn>
              <a:cxn ang="0">
                <a:pos x="333461226" y="478469677"/>
              </a:cxn>
              <a:cxn ang="0">
                <a:pos x="315723845" y="456938558"/>
              </a:cxn>
              <a:cxn ang="0">
                <a:pos x="303898563" y="447368443"/>
              </a:cxn>
              <a:cxn ang="0">
                <a:pos x="253051696" y="425837324"/>
              </a:cxn>
              <a:cxn ang="0">
                <a:pos x="230584855" y="423445342"/>
              </a:cxn>
              <a:cxn ang="0">
                <a:pos x="0" y="717703969"/>
              </a:cxn>
              <a:cxn ang="0">
                <a:pos x="98146909" y="543063034"/>
              </a:cxn>
              <a:cxn ang="0">
                <a:pos x="255416970" y="543063034"/>
              </a:cxn>
              <a:cxn ang="0">
                <a:pos x="355928066" y="717703969"/>
              </a:cxn>
              <a:cxn ang="0">
                <a:pos x="333461226" y="478469677"/>
              </a:cxn>
              <a:cxn ang="0">
                <a:pos x="512016577" y="423445342"/>
              </a:cxn>
              <a:cxn ang="0">
                <a:pos x="488367099" y="425837324"/>
              </a:cxn>
              <a:cxn ang="0">
                <a:pos x="426877587" y="456938558"/>
              </a:cxn>
              <a:cxn ang="0">
                <a:pos x="417417579" y="467704118"/>
              </a:cxn>
              <a:cxn ang="0">
                <a:pos x="459987074" y="717703969"/>
              </a:cxn>
              <a:cxn ang="0">
                <a:pos x="484819188" y="717703969"/>
              </a:cxn>
              <a:cxn ang="0">
                <a:pos x="666922451" y="543063034"/>
              </a:cxn>
              <a:cxn ang="0">
                <a:pos x="742601433" y="550240074"/>
              </a:cxn>
              <a:cxn ang="0">
                <a:pos x="177372715" y="406699280"/>
              </a:cxn>
              <a:cxn ang="0">
                <a:pos x="219942210" y="394737183"/>
              </a:cxn>
              <a:cxn ang="0">
                <a:pos x="231767492" y="386363606"/>
              </a:cxn>
              <a:cxn ang="0">
                <a:pos x="255416970" y="352871482"/>
              </a:cxn>
              <a:cxn ang="0">
                <a:pos x="258964881" y="337320866"/>
              </a:cxn>
              <a:cxn ang="0">
                <a:pos x="258964881" y="308612707"/>
              </a:cxn>
              <a:cxn ang="0">
                <a:pos x="253051696" y="288278125"/>
              </a:cxn>
              <a:cxn ang="0">
                <a:pos x="245956962" y="276316028"/>
              </a:cxn>
              <a:cxn ang="0">
                <a:pos x="230584855" y="259569966"/>
              </a:cxn>
              <a:cxn ang="0">
                <a:pos x="219942210" y="251196389"/>
              </a:cxn>
              <a:cxn ang="0">
                <a:pos x="177372715" y="239234292"/>
              </a:cxn>
            </a:cxnLst>
            <a:pathLst>
              <a:path w="628" h="600">
                <a:moveTo>
                  <a:pt x="425" y="224"/>
                </a:moveTo>
                <a:cubicBezTo>
                  <a:pt x="423" y="227"/>
                  <a:pt x="421" y="229"/>
                  <a:pt x="419" y="231"/>
                </a:cubicBezTo>
                <a:cubicBezTo>
                  <a:pt x="419" y="231"/>
                  <a:pt x="419" y="232"/>
                  <a:pt x="419" y="232"/>
                </a:cubicBezTo>
                <a:cubicBezTo>
                  <a:pt x="418" y="234"/>
                  <a:pt x="416" y="237"/>
                  <a:pt x="415" y="239"/>
                </a:cubicBezTo>
                <a:cubicBezTo>
                  <a:pt x="415" y="240"/>
                  <a:pt x="414" y="240"/>
                  <a:pt x="414" y="241"/>
                </a:cubicBezTo>
                <a:cubicBezTo>
                  <a:pt x="413" y="244"/>
                  <a:pt x="412" y="247"/>
                  <a:pt x="411" y="249"/>
                </a:cubicBezTo>
                <a:cubicBezTo>
                  <a:pt x="411" y="250"/>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5"/>
                  <a:pt x="412" y="295"/>
                </a:cubicBezTo>
                <a:cubicBezTo>
                  <a:pt x="414" y="298"/>
                  <a:pt x="415" y="301"/>
                  <a:pt x="417" y="305"/>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2"/>
                  <a:pt x="516" y="200"/>
                  <a:pt x="478" y="200"/>
                </a:cubicBezTo>
                <a:cubicBezTo>
                  <a:pt x="468" y="200"/>
                  <a:pt x="458" y="202"/>
                  <a:pt x="450" y="206"/>
                </a:cubicBezTo>
                <a:cubicBezTo>
                  <a:pt x="450" y="206"/>
                  <a:pt x="450" y="206"/>
                  <a:pt x="450" y="206"/>
                </a:cubicBezTo>
                <a:cubicBezTo>
                  <a:pt x="449" y="206"/>
                  <a:pt x="449" y="206"/>
                  <a:pt x="449" y="207"/>
                </a:cubicBezTo>
                <a:cubicBezTo>
                  <a:pt x="446" y="208"/>
                  <a:pt x="444" y="209"/>
                  <a:pt x="442" y="210"/>
                </a:cubicBezTo>
                <a:cubicBezTo>
                  <a:pt x="441" y="211"/>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49" y="232"/>
                  <a:pt x="249" y="270"/>
                </a:cubicBezTo>
                <a:cubicBezTo>
                  <a:pt x="249" y="278"/>
                  <a:pt x="249" y="286"/>
                  <a:pt x="247" y="293"/>
                </a:cubicBezTo>
                <a:lnTo>
                  <a:pt x="247" y="335"/>
                </a:lnTo>
                <a:cubicBezTo>
                  <a:pt x="276" y="347"/>
                  <a:pt x="299" y="369"/>
                  <a:pt x="314" y="396"/>
                </a:cubicBezTo>
                <a:cubicBezTo>
                  <a:pt x="328" y="369"/>
                  <a:pt x="351"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8"/>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3"/>
                  <a:pt x="361" y="383"/>
                </a:cubicBezTo>
                <a:cubicBezTo>
                  <a:pt x="358" y="385"/>
                  <a:pt x="356" y="388"/>
                  <a:pt x="353" y="390"/>
                </a:cubicBezTo>
                <a:cubicBezTo>
                  <a:pt x="353" y="391"/>
                  <a:pt x="353" y="391"/>
                  <a:pt x="353" y="391"/>
                </a:cubicBezTo>
                <a:cubicBezTo>
                  <a:pt x="337" y="410"/>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0" y="340"/>
                </a:moveTo>
                <a:lnTo>
                  <a:pt x="150"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5"/>
                </a:cubicBezTo>
                <a:cubicBezTo>
                  <a:pt x="213" y="302"/>
                  <a:pt x="214" y="298"/>
                  <a:pt x="216" y="295"/>
                </a:cubicBezTo>
                <a:cubicBezTo>
                  <a:pt x="216" y="295"/>
                  <a:pt x="216" y="294"/>
                  <a:pt x="216" y="293"/>
                </a:cubicBezTo>
                <a:cubicBezTo>
                  <a:pt x="217" y="290"/>
                  <a:pt x="218" y="287"/>
                  <a:pt x="219" y="283"/>
                </a:cubicBezTo>
                <a:cubicBezTo>
                  <a:pt x="219" y="283"/>
                  <a:pt x="219" y="282"/>
                  <a:pt x="219" y="282"/>
                </a:cubicBezTo>
                <a:cubicBezTo>
                  <a:pt x="220" y="278"/>
                  <a:pt x="220" y="274"/>
                  <a:pt x="220" y="270"/>
                </a:cubicBezTo>
                <a:cubicBezTo>
                  <a:pt x="220" y="267"/>
                  <a:pt x="220" y="264"/>
                  <a:pt x="220" y="261"/>
                </a:cubicBezTo>
                <a:cubicBezTo>
                  <a:pt x="219" y="260"/>
                  <a:pt x="219" y="259"/>
                  <a:pt x="219" y="258"/>
                </a:cubicBezTo>
                <a:cubicBezTo>
                  <a:pt x="219" y="255"/>
                  <a:pt x="218" y="253"/>
                  <a:pt x="217" y="250"/>
                </a:cubicBezTo>
                <a:cubicBezTo>
                  <a:pt x="217" y="250"/>
                  <a:pt x="217" y="250"/>
                  <a:pt x="217" y="249"/>
                </a:cubicBezTo>
                <a:cubicBezTo>
                  <a:pt x="216" y="247"/>
                  <a:pt x="215" y="244"/>
                  <a:pt x="214" y="241"/>
                </a:cubicBezTo>
                <a:cubicBezTo>
                  <a:pt x="214" y="240"/>
                  <a:pt x="213" y="240"/>
                  <a:pt x="213" y="239"/>
                </a:cubicBezTo>
                <a:cubicBezTo>
                  <a:pt x="212" y="237"/>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7"/>
                </a:cubicBezTo>
                <a:cubicBezTo>
                  <a:pt x="193" y="215"/>
                  <a:pt x="190" y="213"/>
                  <a:pt x="188" y="211"/>
                </a:cubicBezTo>
                <a:cubicBezTo>
                  <a:pt x="187" y="211"/>
                  <a:pt x="187" y="211"/>
                  <a:pt x="186" y="210"/>
                </a:cubicBezTo>
                <a:cubicBezTo>
                  <a:pt x="184" y="209"/>
                  <a:pt x="181" y="208"/>
                  <a:pt x="179" y="206"/>
                </a:cubicBezTo>
                <a:cubicBezTo>
                  <a:pt x="179" y="206"/>
                  <a:pt x="178" y="206"/>
                  <a:pt x="178" y="206"/>
                </a:cubicBezTo>
                <a:cubicBezTo>
                  <a:pt x="170" y="202"/>
                  <a:pt x="160" y="200"/>
                  <a:pt x="150" y="200"/>
                </a:cubicBezTo>
                <a:cubicBezTo>
                  <a:pt x="112" y="200"/>
                  <a:pt x="81" y="232"/>
                  <a:pt x="81" y="270"/>
                </a:cubicBezTo>
                <a:cubicBezTo>
                  <a:pt x="81" y="309"/>
                  <a:pt x="112" y="340"/>
                  <a:pt x="150" y="340"/>
                </a:cubicBezTo>
                <a:close/>
              </a:path>
            </a:pathLst>
          </a:custGeom>
          <a:solidFill>
            <a:schemeClr val="bg1"/>
          </a:solidFill>
          <a:ln w="9525">
            <a:noFill/>
          </a:ln>
        </p:spPr>
        <p:txBody>
          <a:bodyPr/>
          <a:p>
            <a:endParaRPr lang="zh-CN" altLang="en-US"/>
          </a:p>
        </p:txBody>
      </p:sp>
    </p:spTree>
    <p:custDataLst>
      <p:tags r:id="rId11"/>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Rectangle 39"/>
          <p:cNvSpPr>
            <a:spLocks noChangeArrowheads="1"/>
          </p:cNvSpPr>
          <p:nvPr/>
        </p:nvSpPr>
        <p:spPr bwMode="auto">
          <a:xfrm>
            <a:off x="2117090" y="453390"/>
            <a:ext cx="843153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gn="ctr">
              <a:buFont typeface="Arial" panose="020B0604020202090204" pitchFamily="34" charset="0"/>
              <a:buNone/>
            </a:pPr>
            <a:r>
              <a:rPr lang="zh-CN" altLang="en-US" sz="3200" dirty="0">
                <a:solidFill>
                  <a:srgbClr val="622927"/>
                </a:solidFill>
                <a:latin typeface="微软雅黑" panose="020B0503020204020204" pitchFamily="34" charset="-122"/>
                <a:ea typeface="微软雅黑" panose="020B0503020204020204" pitchFamily="34" charset="-122"/>
              </a:rPr>
              <a:t>（二）</a:t>
            </a:r>
            <a:r>
              <a:rPr sz="3200" dirty="0">
                <a:solidFill>
                  <a:srgbClr val="622927"/>
                </a:solidFill>
                <a:latin typeface="微软雅黑" panose="020B0503020204020204" pitchFamily="34" charset="-122"/>
                <a:ea typeface="微软雅黑" panose="020B0503020204020204" pitchFamily="34" charset="-122"/>
              </a:rPr>
              <a:t>2024年四地“最美书香家庭”评选活动</a:t>
            </a:r>
            <a:endParaRPr sz="3200" dirty="0">
              <a:solidFill>
                <a:srgbClr val="622927"/>
              </a:solidFill>
              <a:latin typeface="微软雅黑" panose="020B0503020204020204" pitchFamily="34" charset="-122"/>
              <a:ea typeface="微软雅黑" panose="020B0503020204020204" pitchFamily="34" charset="-122"/>
            </a:endParaRPr>
          </a:p>
        </p:txBody>
      </p:sp>
      <p:sp>
        <p:nvSpPr>
          <p:cNvPr id="12" name="椭圆 11"/>
          <p:cNvSpPr/>
          <p:nvPr>
            <p:custDataLst>
              <p:tags r:id="rId1"/>
            </p:custDataLst>
          </p:nvPr>
        </p:nvSpPr>
        <p:spPr>
          <a:xfrm>
            <a:off x="548005" y="1465580"/>
            <a:ext cx="577850" cy="594995"/>
          </a:xfrm>
          <a:prstGeom prst="ellipse">
            <a:avLst/>
          </a:prstGeom>
          <a:solidFill>
            <a:srgbClr val="DFB2AF"/>
          </a:solidFill>
          <a:ln>
            <a:noFill/>
          </a:ln>
          <a:effectLst>
            <a:outerShdw blurRad="889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66569" name="Freeform 10"/>
          <p:cNvSpPr>
            <a:spLocks noEditPoints="1"/>
          </p:cNvSpPr>
          <p:nvPr>
            <p:custDataLst>
              <p:tags r:id="rId2"/>
            </p:custDataLst>
          </p:nvPr>
        </p:nvSpPr>
        <p:spPr>
          <a:xfrm>
            <a:off x="615950" y="1525905"/>
            <a:ext cx="441325" cy="466725"/>
          </a:xfrm>
          <a:custGeom>
            <a:avLst/>
            <a:gdLst/>
            <a:ahLst/>
            <a:cxnLst>
              <a:cxn ang="0">
                <a:pos x="145068317" y="559722744"/>
              </a:cxn>
              <a:cxn ang="0">
                <a:pos x="674213700" y="254958038"/>
              </a:cxn>
              <a:cxn ang="0">
                <a:pos x="588598414" y="717440592"/>
              </a:cxn>
              <a:cxn ang="0">
                <a:pos x="230683603" y="98426218"/>
              </a:cxn>
              <a:cxn ang="0">
                <a:pos x="588598414" y="717440592"/>
              </a:cxn>
              <a:cxn ang="0">
                <a:pos x="191443490" y="533633381"/>
              </a:cxn>
              <a:cxn ang="0">
                <a:pos x="627838526" y="282233429"/>
              </a:cxn>
              <a:cxn ang="0">
                <a:pos x="546980311" y="643917707"/>
              </a:cxn>
              <a:cxn ang="0">
                <a:pos x="273490701" y="171949103"/>
              </a:cxn>
              <a:cxn ang="0">
                <a:pos x="546980311" y="643917707"/>
              </a:cxn>
              <a:cxn ang="0">
                <a:pos x="410236051" y="445880331"/>
              </a:cxn>
              <a:cxn ang="0">
                <a:pos x="410236051" y="368800450"/>
              </a:cxn>
              <a:cxn ang="0">
                <a:pos x="426883074" y="187365297"/>
              </a:cxn>
              <a:cxn ang="0">
                <a:pos x="409045966" y="203966430"/>
              </a:cxn>
              <a:cxn ang="0">
                <a:pos x="392398943" y="160089905"/>
              </a:cxn>
              <a:cxn ang="0">
                <a:pos x="410236051" y="143487683"/>
              </a:cxn>
              <a:cxn ang="0">
                <a:pos x="426883074" y="187365297"/>
              </a:cxn>
              <a:cxn ang="0">
                <a:pos x="410236051" y="672379127"/>
              </a:cxn>
              <a:cxn ang="0">
                <a:pos x="392398943" y="655776905"/>
              </a:cxn>
              <a:cxn ang="0">
                <a:pos x="409045966" y="611900380"/>
              </a:cxn>
              <a:cxn ang="0">
                <a:pos x="426883074" y="628501513"/>
              </a:cxn>
              <a:cxn ang="0">
                <a:pos x="189065500" y="386587612"/>
              </a:cxn>
              <a:cxn ang="0">
                <a:pos x="205712523" y="405561892"/>
              </a:cxn>
              <a:cxn ang="0">
                <a:pos x="161716430" y="422164115"/>
              </a:cxn>
              <a:cxn ang="0">
                <a:pos x="145068317" y="403189835"/>
              </a:cxn>
              <a:cxn ang="0">
                <a:pos x="189065500" y="386587612"/>
              </a:cxn>
              <a:cxn ang="0">
                <a:pos x="674213700" y="403189835"/>
              </a:cxn>
              <a:cxn ang="0">
                <a:pos x="657565587" y="422164115"/>
              </a:cxn>
              <a:cxn ang="0">
                <a:pos x="613569493" y="405561892"/>
              </a:cxn>
              <a:cxn ang="0">
                <a:pos x="630216517" y="386587612"/>
              </a:cxn>
              <a:cxn ang="0">
                <a:pos x="431639055" y="407933950"/>
              </a:cxn>
              <a:cxn ang="0">
                <a:pos x="388831957" y="407933950"/>
              </a:cxn>
              <a:cxn ang="0">
                <a:pos x="410236051" y="238356904"/>
              </a:cxn>
              <a:cxn ang="0">
                <a:pos x="431639055" y="407933950"/>
              </a:cxn>
              <a:cxn ang="0">
                <a:pos x="311540728" y="508731136"/>
              </a:cxn>
              <a:cxn ang="0">
                <a:pos x="391209947" y="398446810"/>
              </a:cxn>
              <a:cxn ang="0">
                <a:pos x="422126003" y="428093169"/>
              </a:cxn>
            </a:cxnLst>
            <a:pathLst>
              <a:path w="689" h="688">
                <a:moveTo>
                  <a:pt x="216" y="121"/>
                </a:moveTo>
                <a:cubicBezTo>
                  <a:pt x="94" y="192"/>
                  <a:pt x="51" y="350"/>
                  <a:pt x="122" y="472"/>
                </a:cubicBezTo>
                <a:cubicBezTo>
                  <a:pt x="193" y="595"/>
                  <a:pt x="350" y="637"/>
                  <a:pt x="473" y="566"/>
                </a:cubicBezTo>
                <a:cubicBezTo>
                  <a:pt x="596" y="495"/>
                  <a:pt x="638" y="338"/>
                  <a:pt x="567" y="215"/>
                </a:cubicBezTo>
                <a:cubicBezTo>
                  <a:pt x="496" y="93"/>
                  <a:pt x="339" y="51"/>
                  <a:pt x="216" y="121"/>
                </a:cubicBezTo>
                <a:close/>
                <a:moveTo>
                  <a:pt x="495" y="605"/>
                </a:moveTo>
                <a:cubicBezTo>
                  <a:pt x="351" y="688"/>
                  <a:pt x="167" y="638"/>
                  <a:pt x="83" y="495"/>
                </a:cubicBezTo>
                <a:cubicBezTo>
                  <a:pt x="0" y="351"/>
                  <a:pt x="50" y="166"/>
                  <a:pt x="194" y="83"/>
                </a:cubicBezTo>
                <a:cubicBezTo>
                  <a:pt x="338" y="0"/>
                  <a:pt x="523" y="49"/>
                  <a:pt x="606" y="193"/>
                </a:cubicBezTo>
                <a:cubicBezTo>
                  <a:pt x="689" y="337"/>
                  <a:pt x="639" y="522"/>
                  <a:pt x="495" y="605"/>
                </a:cubicBezTo>
                <a:close/>
                <a:moveTo>
                  <a:pt x="238" y="160"/>
                </a:moveTo>
                <a:cubicBezTo>
                  <a:pt x="137" y="219"/>
                  <a:pt x="102" y="349"/>
                  <a:pt x="161" y="450"/>
                </a:cubicBezTo>
                <a:cubicBezTo>
                  <a:pt x="219" y="551"/>
                  <a:pt x="349" y="586"/>
                  <a:pt x="451" y="528"/>
                </a:cubicBezTo>
                <a:cubicBezTo>
                  <a:pt x="552" y="469"/>
                  <a:pt x="587" y="339"/>
                  <a:pt x="528" y="238"/>
                </a:cubicBezTo>
                <a:cubicBezTo>
                  <a:pt x="470" y="136"/>
                  <a:pt x="340" y="102"/>
                  <a:pt x="238" y="160"/>
                </a:cubicBezTo>
                <a:close/>
                <a:moveTo>
                  <a:pt x="460" y="543"/>
                </a:moveTo>
                <a:cubicBezTo>
                  <a:pt x="350" y="607"/>
                  <a:pt x="209" y="569"/>
                  <a:pt x="145" y="459"/>
                </a:cubicBezTo>
                <a:cubicBezTo>
                  <a:pt x="82" y="349"/>
                  <a:pt x="120" y="208"/>
                  <a:pt x="230" y="145"/>
                </a:cubicBezTo>
                <a:cubicBezTo>
                  <a:pt x="339" y="81"/>
                  <a:pt x="480" y="119"/>
                  <a:pt x="544" y="229"/>
                </a:cubicBezTo>
                <a:cubicBezTo>
                  <a:pt x="607" y="339"/>
                  <a:pt x="570" y="480"/>
                  <a:pt x="460" y="543"/>
                </a:cubicBezTo>
                <a:close/>
                <a:moveTo>
                  <a:pt x="377" y="344"/>
                </a:moveTo>
                <a:cubicBezTo>
                  <a:pt x="377" y="362"/>
                  <a:pt x="362" y="376"/>
                  <a:pt x="345" y="376"/>
                </a:cubicBezTo>
                <a:cubicBezTo>
                  <a:pt x="327" y="376"/>
                  <a:pt x="312" y="362"/>
                  <a:pt x="312" y="344"/>
                </a:cubicBezTo>
                <a:cubicBezTo>
                  <a:pt x="312" y="326"/>
                  <a:pt x="327" y="311"/>
                  <a:pt x="345" y="311"/>
                </a:cubicBezTo>
                <a:cubicBezTo>
                  <a:pt x="362" y="311"/>
                  <a:pt x="377" y="326"/>
                  <a:pt x="377" y="344"/>
                </a:cubicBezTo>
                <a:close/>
                <a:moveTo>
                  <a:pt x="359" y="158"/>
                </a:moveTo>
                <a:cubicBezTo>
                  <a:pt x="359" y="166"/>
                  <a:pt x="353" y="172"/>
                  <a:pt x="345" y="172"/>
                </a:cubicBezTo>
                <a:lnTo>
                  <a:pt x="344" y="172"/>
                </a:lnTo>
                <a:cubicBezTo>
                  <a:pt x="336" y="172"/>
                  <a:pt x="330" y="166"/>
                  <a:pt x="330" y="158"/>
                </a:cubicBezTo>
                <a:lnTo>
                  <a:pt x="330" y="135"/>
                </a:lnTo>
                <a:cubicBezTo>
                  <a:pt x="330" y="127"/>
                  <a:pt x="336" y="121"/>
                  <a:pt x="344" y="121"/>
                </a:cubicBezTo>
                <a:lnTo>
                  <a:pt x="345" y="121"/>
                </a:lnTo>
                <a:cubicBezTo>
                  <a:pt x="353" y="121"/>
                  <a:pt x="359" y="127"/>
                  <a:pt x="359" y="135"/>
                </a:cubicBezTo>
                <a:lnTo>
                  <a:pt x="359" y="158"/>
                </a:lnTo>
                <a:close/>
                <a:moveTo>
                  <a:pt x="359" y="553"/>
                </a:moveTo>
                <a:cubicBezTo>
                  <a:pt x="359" y="560"/>
                  <a:pt x="353" y="567"/>
                  <a:pt x="345" y="567"/>
                </a:cubicBezTo>
                <a:lnTo>
                  <a:pt x="344" y="567"/>
                </a:lnTo>
                <a:cubicBezTo>
                  <a:pt x="336" y="567"/>
                  <a:pt x="330" y="560"/>
                  <a:pt x="330" y="553"/>
                </a:cubicBezTo>
                <a:lnTo>
                  <a:pt x="330" y="530"/>
                </a:lnTo>
                <a:cubicBezTo>
                  <a:pt x="330" y="522"/>
                  <a:pt x="336" y="516"/>
                  <a:pt x="344" y="516"/>
                </a:cubicBezTo>
                <a:lnTo>
                  <a:pt x="345" y="516"/>
                </a:lnTo>
                <a:cubicBezTo>
                  <a:pt x="353" y="516"/>
                  <a:pt x="359" y="522"/>
                  <a:pt x="359" y="530"/>
                </a:cubicBezTo>
                <a:lnTo>
                  <a:pt x="359" y="553"/>
                </a:lnTo>
                <a:close/>
                <a:moveTo>
                  <a:pt x="159" y="326"/>
                </a:moveTo>
                <a:cubicBezTo>
                  <a:pt x="166" y="326"/>
                  <a:pt x="173" y="333"/>
                  <a:pt x="173" y="340"/>
                </a:cubicBezTo>
                <a:lnTo>
                  <a:pt x="173" y="342"/>
                </a:lnTo>
                <a:cubicBezTo>
                  <a:pt x="173" y="350"/>
                  <a:pt x="166" y="356"/>
                  <a:pt x="159" y="356"/>
                </a:cubicBezTo>
                <a:lnTo>
                  <a:pt x="136" y="356"/>
                </a:lnTo>
                <a:cubicBezTo>
                  <a:pt x="128" y="356"/>
                  <a:pt x="122" y="350"/>
                  <a:pt x="122" y="342"/>
                </a:cubicBezTo>
                <a:lnTo>
                  <a:pt x="122" y="340"/>
                </a:lnTo>
                <a:cubicBezTo>
                  <a:pt x="122" y="333"/>
                  <a:pt x="128" y="326"/>
                  <a:pt x="136" y="326"/>
                </a:cubicBezTo>
                <a:lnTo>
                  <a:pt x="159" y="326"/>
                </a:lnTo>
                <a:close/>
                <a:moveTo>
                  <a:pt x="553" y="326"/>
                </a:moveTo>
                <a:cubicBezTo>
                  <a:pt x="561" y="326"/>
                  <a:pt x="567" y="333"/>
                  <a:pt x="567" y="340"/>
                </a:cubicBezTo>
                <a:lnTo>
                  <a:pt x="567" y="342"/>
                </a:lnTo>
                <a:cubicBezTo>
                  <a:pt x="567" y="350"/>
                  <a:pt x="561" y="356"/>
                  <a:pt x="553" y="356"/>
                </a:cubicBezTo>
                <a:lnTo>
                  <a:pt x="530" y="356"/>
                </a:lnTo>
                <a:cubicBezTo>
                  <a:pt x="523" y="356"/>
                  <a:pt x="516" y="350"/>
                  <a:pt x="516" y="342"/>
                </a:cubicBezTo>
                <a:lnTo>
                  <a:pt x="516" y="340"/>
                </a:lnTo>
                <a:cubicBezTo>
                  <a:pt x="516" y="333"/>
                  <a:pt x="523" y="326"/>
                  <a:pt x="530" y="326"/>
                </a:cubicBezTo>
                <a:lnTo>
                  <a:pt x="553" y="326"/>
                </a:lnTo>
                <a:close/>
                <a:moveTo>
                  <a:pt x="363" y="344"/>
                </a:moveTo>
                <a:cubicBezTo>
                  <a:pt x="363" y="354"/>
                  <a:pt x="355" y="362"/>
                  <a:pt x="345" y="362"/>
                </a:cubicBezTo>
                <a:cubicBezTo>
                  <a:pt x="335" y="362"/>
                  <a:pt x="327" y="354"/>
                  <a:pt x="327" y="344"/>
                </a:cubicBezTo>
                <a:lnTo>
                  <a:pt x="327" y="219"/>
                </a:lnTo>
                <a:cubicBezTo>
                  <a:pt x="327" y="209"/>
                  <a:pt x="335" y="201"/>
                  <a:pt x="345" y="201"/>
                </a:cubicBezTo>
                <a:cubicBezTo>
                  <a:pt x="355" y="201"/>
                  <a:pt x="363" y="209"/>
                  <a:pt x="363" y="219"/>
                </a:cubicBezTo>
                <a:lnTo>
                  <a:pt x="363" y="344"/>
                </a:lnTo>
                <a:close/>
                <a:moveTo>
                  <a:pt x="289" y="427"/>
                </a:moveTo>
                <a:cubicBezTo>
                  <a:pt x="281" y="435"/>
                  <a:pt x="269" y="436"/>
                  <a:pt x="262" y="429"/>
                </a:cubicBezTo>
                <a:cubicBezTo>
                  <a:pt x="255" y="422"/>
                  <a:pt x="255" y="409"/>
                  <a:pt x="263" y="402"/>
                </a:cubicBezTo>
                <a:lnTo>
                  <a:pt x="329" y="336"/>
                </a:lnTo>
                <a:cubicBezTo>
                  <a:pt x="337" y="328"/>
                  <a:pt x="349" y="327"/>
                  <a:pt x="356" y="334"/>
                </a:cubicBezTo>
                <a:cubicBezTo>
                  <a:pt x="363" y="341"/>
                  <a:pt x="362" y="354"/>
                  <a:pt x="355" y="361"/>
                </a:cubicBezTo>
                <a:lnTo>
                  <a:pt x="289" y="427"/>
                </a:lnTo>
                <a:close/>
              </a:path>
            </a:pathLst>
          </a:custGeom>
          <a:solidFill>
            <a:schemeClr val="bg1"/>
          </a:solidFill>
          <a:ln w="9525">
            <a:noFill/>
          </a:ln>
        </p:spPr>
        <p:txBody>
          <a:bodyPr/>
          <a:p>
            <a:endParaRPr lang="zh-CN" altLang="en-US"/>
          </a:p>
        </p:txBody>
      </p:sp>
      <p:grpSp>
        <p:nvGrpSpPr>
          <p:cNvPr id="36" name="组合 35"/>
          <p:cNvGrpSpPr/>
          <p:nvPr/>
        </p:nvGrpSpPr>
        <p:grpSpPr>
          <a:xfrm rot="0">
            <a:off x="540385" y="2321560"/>
            <a:ext cx="574040" cy="612775"/>
            <a:chOff x="6517103" y="1963072"/>
            <a:chExt cx="997361" cy="1003084"/>
          </a:xfrm>
          <a:solidFill>
            <a:srgbClr val="B99A95"/>
          </a:solidFill>
          <a:effectLst>
            <a:outerShdw blurRad="50800" dist="38100" dir="2700000" algn="tl" rotWithShape="0">
              <a:prstClr val="black">
                <a:alpha val="40000"/>
              </a:prstClr>
            </a:outerShdw>
          </a:effectLst>
        </p:grpSpPr>
        <p:sp>
          <p:nvSpPr>
            <p:cNvPr id="48" name="Oval 4"/>
            <p:cNvSpPr/>
            <p:nvPr/>
          </p:nvSpPr>
          <p:spPr>
            <a:xfrm>
              <a:off x="6517103" y="1963072"/>
              <a:ext cx="997361" cy="1003084"/>
            </a:xfrm>
            <a:prstGeom prst="ellipse">
              <a:avLst/>
            </a:prstGeom>
            <a:grp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p>
              <a:pPr algn="ctr"/>
              <a:endParaRPr lang="en-US" sz="8800">
                <a:solidFill>
                  <a:schemeClr val="bg1"/>
                </a:solidFill>
              </a:endParaRPr>
            </a:p>
          </p:txBody>
        </p:sp>
        <p:grpSp>
          <p:nvGrpSpPr>
            <p:cNvPr id="49" name="Group 32"/>
            <p:cNvGrpSpPr/>
            <p:nvPr/>
          </p:nvGrpSpPr>
          <p:grpSpPr>
            <a:xfrm>
              <a:off x="6721506" y="2156864"/>
              <a:ext cx="588555" cy="579213"/>
              <a:chOff x="1587575" y="2265359"/>
              <a:chExt cx="314468" cy="309477"/>
            </a:xfrm>
            <a:grpFill/>
          </p:grpSpPr>
          <p:sp>
            <p:nvSpPr>
              <p:cNvPr id="50" name="Freeform 59"/>
              <p:cNvSpPr>
                <a:spLocks noEditPoints="1"/>
              </p:cNvSpPr>
              <p:nvPr/>
            </p:nvSpPr>
            <p:spPr bwMode="auto">
              <a:xfrm>
                <a:off x="1587575" y="2265359"/>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sp>
            <p:nvSpPr>
              <p:cNvPr id="51" name="Oval 60"/>
              <p:cNvSpPr>
                <a:spLocks noChangeArrowheads="1"/>
              </p:cNvSpPr>
              <p:nvPr/>
            </p:nvSpPr>
            <p:spPr bwMode="auto">
              <a:xfrm>
                <a:off x="1754808" y="2407646"/>
                <a:ext cx="64890" cy="6239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grpSp>
      </p:grpSp>
      <p:sp>
        <p:nvSpPr>
          <p:cNvPr id="52" name="文本框 51"/>
          <p:cNvSpPr txBox="1"/>
          <p:nvPr/>
        </p:nvSpPr>
        <p:spPr>
          <a:xfrm>
            <a:off x="1233805" y="1487170"/>
            <a:ext cx="6096000" cy="460375"/>
          </a:xfrm>
          <a:prstGeom prst="rect">
            <a:avLst/>
          </a:prstGeom>
          <a:noFill/>
        </p:spPr>
        <p:txBody>
          <a:bodyPr wrap="square" rtlCol="0" anchor="t">
            <a:spAutoFit/>
          </a:bodyPr>
          <a:p>
            <a:r>
              <a:rPr lang="zh-CN" altLang="en-US" sz="2400">
                <a:latin typeface="宋体" pitchFamily="2" charset="-122"/>
                <a:ea typeface="宋体" pitchFamily="2" charset="-122"/>
                <a:cs typeface="宋体" pitchFamily="2" charset="-122"/>
              </a:rPr>
              <a:t>时间：2024年7月1日至7月20日</a:t>
            </a:r>
            <a:endParaRPr lang="zh-CN" altLang="en-US" sz="2400">
              <a:latin typeface="宋体" pitchFamily="2" charset="-122"/>
              <a:ea typeface="宋体" pitchFamily="2" charset="-122"/>
              <a:cs typeface="宋体" pitchFamily="2" charset="-122"/>
            </a:endParaRPr>
          </a:p>
        </p:txBody>
      </p:sp>
      <p:sp>
        <p:nvSpPr>
          <p:cNvPr id="53" name="文本框 52"/>
          <p:cNvSpPr txBox="1"/>
          <p:nvPr/>
        </p:nvSpPr>
        <p:spPr>
          <a:xfrm>
            <a:off x="1240155" y="2401570"/>
            <a:ext cx="6096000" cy="460375"/>
          </a:xfrm>
          <a:prstGeom prst="rect">
            <a:avLst/>
          </a:prstGeom>
          <a:noFill/>
        </p:spPr>
        <p:txBody>
          <a:bodyPr wrap="square" rtlCol="0" anchor="t">
            <a:spAutoFit/>
          </a:bodyPr>
          <a:p>
            <a:r>
              <a:rPr lang="zh-CN" altLang="en-US" sz="2400">
                <a:latin typeface="宋体" pitchFamily="2" charset="-122"/>
                <a:ea typeface="宋体" pitchFamily="2" charset="-122"/>
              </a:rPr>
              <a:t>牵头馆：鄂尔多斯市图书馆</a:t>
            </a:r>
            <a:endParaRPr lang="zh-CN" altLang="en-US" sz="2400">
              <a:latin typeface="宋体" pitchFamily="2" charset="-122"/>
              <a:ea typeface="宋体" pitchFamily="2" charset="-122"/>
            </a:endParaRPr>
          </a:p>
        </p:txBody>
      </p:sp>
      <p:sp>
        <p:nvSpPr>
          <p:cNvPr id="54" name="椭圆 53"/>
          <p:cNvSpPr/>
          <p:nvPr>
            <p:custDataLst>
              <p:tags r:id="rId3"/>
            </p:custDataLst>
          </p:nvPr>
        </p:nvSpPr>
        <p:spPr>
          <a:xfrm>
            <a:off x="540385" y="3307715"/>
            <a:ext cx="585470" cy="631825"/>
          </a:xfrm>
          <a:prstGeom prst="ellipse">
            <a:avLst/>
          </a:prstGeom>
          <a:solidFill>
            <a:srgbClr val="B99A95"/>
          </a:solidFill>
          <a:ln>
            <a:noFill/>
          </a:ln>
        </p:spPr>
        <p:txBody>
          <a:bodyPr rot="0" spcFirstLastPara="0" vertOverflow="overflow" horzOverflow="overflow" vert="horz" wrap="square" lIns="91440" tIns="45720" rIns="91440" bIns="45720" numCol="1" spcCol="0" rtlCol="0" fromWordArt="0" anchor="ctr" anchorCtr="0" forceAA="0" compatLnSpc="1">
            <a:noAutofit/>
          </a:bodyPr>
          <a:p>
            <a:pPr algn="just">
              <a:lnSpc>
                <a:spcPct val="120000"/>
              </a:lnSpc>
            </a:pPr>
            <a:endParaRPr lang="zh-CN" altLang="en-US" dirty="0">
              <a:latin typeface="思源黑体 CN Light" panose="020B0300000000000000" pitchFamily="34" charset="-122"/>
              <a:ea typeface="思源黑体 CN Light" panose="020B0300000000000000" pitchFamily="34" charset="-122"/>
            </a:endParaRPr>
          </a:p>
        </p:txBody>
      </p:sp>
      <p:sp>
        <p:nvSpPr>
          <p:cNvPr id="150" name="Freeform 12"/>
          <p:cNvSpPr>
            <a:spLocks noEditPoints="1"/>
          </p:cNvSpPr>
          <p:nvPr>
            <p:custDataLst>
              <p:tags r:id="rId4"/>
            </p:custDataLst>
          </p:nvPr>
        </p:nvSpPr>
        <p:spPr bwMode="auto">
          <a:xfrm>
            <a:off x="657860" y="3472815"/>
            <a:ext cx="349885" cy="301625"/>
          </a:xfrm>
          <a:custGeom>
            <a:avLst/>
            <a:gdLst>
              <a:gd name="T0" fmla="*/ 201 w 983"/>
              <a:gd name="T1" fmla="*/ 386 h 731"/>
              <a:gd name="T2" fmla="*/ 359 w 983"/>
              <a:gd name="T3" fmla="*/ 110 h 731"/>
              <a:gd name="T4" fmla="*/ 398 w 983"/>
              <a:gd name="T5" fmla="*/ 64 h 731"/>
              <a:gd name="T6" fmla="*/ 759 w 983"/>
              <a:gd name="T7" fmla="*/ 93 h 731"/>
              <a:gd name="T8" fmla="*/ 738 w 983"/>
              <a:gd name="T9" fmla="*/ 49 h 731"/>
              <a:gd name="T10" fmla="*/ 821 w 983"/>
              <a:gd name="T11" fmla="*/ 24 h 731"/>
              <a:gd name="T12" fmla="*/ 877 w 983"/>
              <a:gd name="T13" fmla="*/ 27 h 731"/>
              <a:gd name="T14" fmla="*/ 859 w 983"/>
              <a:gd name="T15" fmla="*/ 109 h 731"/>
              <a:gd name="T16" fmla="*/ 830 w 983"/>
              <a:gd name="T17" fmla="*/ 154 h 731"/>
              <a:gd name="T18" fmla="*/ 623 w 983"/>
              <a:gd name="T19" fmla="*/ 344 h 731"/>
              <a:gd name="T20" fmla="*/ 622 w 983"/>
              <a:gd name="T21" fmla="*/ 345 h 731"/>
              <a:gd name="T22" fmla="*/ 952 w 983"/>
              <a:gd name="T23" fmla="*/ 670 h 731"/>
              <a:gd name="T24" fmla="*/ 952 w 983"/>
              <a:gd name="T25" fmla="*/ 731 h 731"/>
              <a:gd name="T26" fmla="*/ 763 w 983"/>
              <a:gd name="T27" fmla="*/ 731 h 731"/>
              <a:gd name="T28" fmla="*/ 558 w 983"/>
              <a:gd name="T29" fmla="*/ 731 h 731"/>
              <a:gd name="T30" fmla="*/ 353 w 983"/>
              <a:gd name="T31" fmla="*/ 731 h 731"/>
              <a:gd name="T32" fmla="*/ 148 w 983"/>
              <a:gd name="T33" fmla="*/ 731 h 731"/>
              <a:gd name="T34" fmla="*/ 0 w 983"/>
              <a:gd name="T35" fmla="*/ 701 h 731"/>
              <a:gd name="T36" fmla="*/ 31 w 983"/>
              <a:gd name="T37" fmla="*/ 0 h 731"/>
              <a:gd name="T38" fmla="*/ 62 w 983"/>
              <a:gd name="T39" fmla="*/ 670 h 731"/>
              <a:gd name="T40" fmla="*/ 148 w 983"/>
              <a:gd name="T41" fmla="*/ 530 h 731"/>
              <a:gd name="T42" fmla="*/ 236 w 983"/>
              <a:gd name="T43" fmla="*/ 499 h 731"/>
              <a:gd name="T44" fmla="*/ 267 w 983"/>
              <a:gd name="T45" fmla="*/ 670 h 731"/>
              <a:gd name="T46" fmla="*/ 353 w 983"/>
              <a:gd name="T47" fmla="*/ 316 h 731"/>
              <a:gd name="T48" fmla="*/ 441 w 983"/>
              <a:gd name="T49" fmla="*/ 286 h 731"/>
              <a:gd name="T50" fmla="*/ 472 w 983"/>
              <a:gd name="T51" fmla="*/ 670 h 731"/>
              <a:gd name="T52" fmla="*/ 558 w 983"/>
              <a:gd name="T53" fmla="*/ 421 h 731"/>
              <a:gd name="T54" fmla="*/ 646 w 983"/>
              <a:gd name="T55" fmla="*/ 390 h 731"/>
              <a:gd name="T56" fmla="*/ 677 w 983"/>
              <a:gd name="T57" fmla="*/ 670 h 731"/>
              <a:gd name="T58" fmla="*/ 763 w 983"/>
              <a:gd name="T59" fmla="*/ 245 h 731"/>
              <a:gd name="T60" fmla="*/ 851 w 983"/>
              <a:gd name="T61" fmla="*/ 214 h 731"/>
              <a:gd name="T62" fmla="*/ 881 w 983"/>
              <a:gd name="T63" fmla="*/ 670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3" h="731">
                <a:moveTo>
                  <a:pt x="404" y="154"/>
                </a:moveTo>
                <a:lnTo>
                  <a:pt x="201" y="386"/>
                </a:lnTo>
                <a:lnTo>
                  <a:pt x="153" y="345"/>
                </a:lnTo>
                <a:lnTo>
                  <a:pt x="359" y="110"/>
                </a:lnTo>
                <a:lnTo>
                  <a:pt x="359" y="110"/>
                </a:lnTo>
                <a:lnTo>
                  <a:pt x="398" y="64"/>
                </a:lnTo>
                <a:lnTo>
                  <a:pt x="616" y="255"/>
                </a:lnTo>
                <a:lnTo>
                  <a:pt x="759" y="93"/>
                </a:lnTo>
                <a:lnTo>
                  <a:pt x="734" y="71"/>
                </a:lnTo>
                <a:cubicBezTo>
                  <a:pt x="724" y="63"/>
                  <a:pt x="726" y="53"/>
                  <a:pt x="738" y="49"/>
                </a:cubicBezTo>
                <a:lnTo>
                  <a:pt x="777" y="37"/>
                </a:lnTo>
                <a:cubicBezTo>
                  <a:pt x="789" y="34"/>
                  <a:pt x="809" y="27"/>
                  <a:pt x="821" y="24"/>
                </a:cubicBezTo>
                <a:lnTo>
                  <a:pt x="860" y="12"/>
                </a:lnTo>
                <a:cubicBezTo>
                  <a:pt x="872" y="8"/>
                  <a:pt x="880" y="15"/>
                  <a:pt x="877" y="27"/>
                </a:cubicBezTo>
                <a:lnTo>
                  <a:pt x="869" y="65"/>
                </a:lnTo>
                <a:cubicBezTo>
                  <a:pt x="866" y="77"/>
                  <a:pt x="862" y="97"/>
                  <a:pt x="859" y="109"/>
                </a:cubicBezTo>
                <a:lnTo>
                  <a:pt x="851" y="147"/>
                </a:lnTo>
                <a:cubicBezTo>
                  <a:pt x="849" y="159"/>
                  <a:pt x="839" y="162"/>
                  <a:pt x="830" y="154"/>
                </a:cubicBezTo>
                <a:lnTo>
                  <a:pt x="807" y="134"/>
                </a:lnTo>
                <a:lnTo>
                  <a:pt x="623" y="344"/>
                </a:lnTo>
                <a:lnTo>
                  <a:pt x="623" y="344"/>
                </a:lnTo>
                <a:lnTo>
                  <a:pt x="622" y="345"/>
                </a:lnTo>
                <a:lnTo>
                  <a:pt x="404" y="154"/>
                </a:lnTo>
                <a:close/>
                <a:moveTo>
                  <a:pt x="952" y="670"/>
                </a:moveTo>
                <a:cubicBezTo>
                  <a:pt x="969" y="670"/>
                  <a:pt x="983" y="684"/>
                  <a:pt x="983" y="701"/>
                </a:cubicBezTo>
                <a:cubicBezTo>
                  <a:pt x="983" y="718"/>
                  <a:pt x="969" y="731"/>
                  <a:pt x="952" y="731"/>
                </a:cubicBezTo>
                <a:lnTo>
                  <a:pt x="881" y="731"/>
                </a:lnTo>
                <a:lnTo>
                  <a:pt x="763" y="731"/>
                </a:lnTo>
                <a:lnTo>
                  <a:pt x="677" y="731"/>
                </a:lnTo>
                <a:lnTo>
                  <a:pt x="558" y="731"/>
                </a:lnTo>
                <a:lnTo>
                  <a:pt x="472" y="731"/>
                </a:lnTo>
                <a:lnTo>
                  <a:pt x="353" y="731"/>
                </a:lnTo>
                <a:lnTo>
                  <a:pt x="267" y="731"/>
                </a:lnTo>
                <a:lnTo>
                  <a:pt x="148" y="731"/>
                </a:lnTo>
                <a:lnTo>
                  <a:pt x="32" y="731"/>
                </a:lnTo>
                <a:cubicBezTo>
                  <a:pt x="14" y="731"/>
                  <a:pt x="0" y="718"/>
                  <a:pt x="0" y="701"/>
                </a:cubicBezTo>
                <a:lnTo>
                  <a:pt x="0" y="31"/>
                </a:lnTo>
                <a:cubicBezTo>
                  <a:pt x="0" y="14"/>
                  <a:pt x="14" y="0"/>
                  <a:pt x="31" y="0"/>
                </a:cubicBezTo>
                <a:cubicBezTo>
                  <a:pt x="48" y="0"/>
                  <a:pt x="62" y="14"/>
                  <a:pt x="62" y="31"/>
                </a:cubicBezTo>
                <a:lnTo>
                  <a:pt x="62" y="670"/>
                </a:lnTo>
                <a:lnTo>
                  <a:pt x="148" y="670"/>
                </a:lnTo>
                <a:lnTo>
                  <a:pt x="148" y="530"/>
                </a:lnTo>
                <a:cubicBezTo>
                  <a:pt x="148" y="513"/>
                  <a:pt x="162" y="499"/>
                  <a:pt x="179" y="499"/>
                </a:cubicBezTo>
                <a:lnTo>
                  <a:pt x="236" y="499"/>
                </a:lnTo>
                <a:cubicBezTo>
                  <a:pt x="253" y="499"/>
                  <a:pt x="267" y="513"/>
                  <a:pt x="267" y="530"/>
                </a:cubicBezTo>
                <a:lnTo>
                  <a:pt x="267" y="670"/>
                </a:lnTo>
                <a:lnTo>
                  <a:pt x="353" y="670"/>
                </a:lnTo>
                <a:lnTo>
                  <a:pt x="353" y="316"/>
                </a:lnTo>
                <a:cubicBezTo>
                  <a:pt x="353" y="299"/>
                  <a:pt x="367" y="286"/>
                  <a:pt x="384" y="286"/>
                </a:cubicBezTo>
                <a:lnTo>
                  <a:pt x="441" y="286"/>
                </a:lnTo>
                <a:cubicBezTo>
                  <a:pt x="458" y="286"/>
                  <a:pt x="472" y="299"/>
                  <a:pt x="472" y="316"/>
                </a:cubicBezTo>
                <a:lnTo>
                  <a:pt x="472" y="670"/>
                </a:lnTo>
                <a:lnTo>
                  <a:pt x="558" y="670"/>
                </a:lnTo>
                <a:lnTo>
                  <a:pt x="558" y="421"/>
                </a:lnTo>
                <a:cubicBezTo>
                  <a:pt x="558" y="404"/>
                  <a:pt x="572" y="390"/>
                  <a:pt x="589" y="390"/>
                </a:cubicBezTo>
                <a:lnTo>
                  <a:pt x="646" y="390"/>
                </a:lnTo>
                <a:cubicBezTo>
                  <a:pt x="663" y="390"/>
                  <a:pt x="677" y="404"/>
                  <a:pt x="677" y="421"/>
                </a:cubicBezTo>
                <a:lnTo>
                  <a:pt x="677" y="670"/>
                </a:lnTo>
                <a:lnTo>
                  <a:pt x="763" y="670"/>
                </a:lnTo>
                <a:lnTo>
                  <a:pt x="763" y="245"/>
                </a:lnTo>
                <a:cubicBezTo>
                  <a:pt x="763" y="228"/>
                  <a:pt x="776" y="214"/>
                  <a:pt x="793" y="214"/>
                </a:cubicBezTo>
                <a:lnTo>
                  <a:pt x="851" y="214"/>
                </a:lnTo>
                <a:cubicBezTo>
                  <a:pt x="868" y="214"/>
                  <a:pt x="881" y="228"/>
                  <a:pt x="881" y="245"/>
                </a:cubicBezTo>
                <a:lnTo>
                  <a:pt x="881" y="670"/>
                </a:lnTo>
                <a:lnTo>
                  <a:pt x="952" y="670"/>
                </a:lnTo>
                <a:close/>
              </a:path>
            </a:pathLst>
          </a:custGeom>
          <a:solidFill>
            <a:srgbClr val="FEFEFE"/>
          </a:solidFill>
          <a:ln>
            <a:noFill/>
          </a:ln>
        </p:spPr>
        <p:txBody>
          <a:bodyPr vert="horz" wrap="square" lIns="91440" tIns="45720" rIns="91440" bIns="45720" numCol="1" anchor="t" anchorCtr="0" compatLnSpc="1"/>
          <a:p>
            <a:endParaRPr lang="zh-CN" altLang="en-US">
              <a:solidFill>
                <a:schemeClr val="accent2"/>
              </a:solidFill>
            </a:endParaRPr>
          </a:p>
        </p:txBody>
      </p:sp>
      <p:sp>
        <p:nvSpPr>
          <p:cNvPr id="55" name="文本框 54"/>
          <p:cNvSpPr txBox="1"/>
          <p:nvPr/>
        </p:nvSpPr>
        <p:spPr>
          <a:xfrm>
            <a:off x="1171575" y="3124835"/>
            <a:ext cx="10302240" cy="3368675"/>
          </a:xfrm>
          <a:prstGeom prst="rect">
            <a:avLst/>
          </a:prstGeom>
          <a:noFill/>
        </p:spPr>
        <p:txBody>
          <a:bodyPr wrap="square" rtlCol="0" anchor="t">
            <a:noAutofit/>
          </a:bodyPr>
          <a:p>
            <a:pPr indent="0" fontAlgn="auto">
              <a:lnSpc>
                <a:spcPct val="150000"/>
              </a:lnSpc>
            </a:pPr>
            <a:r>
              <a:rPr lang="zh-CN" altLang="en-US" sz="2400">
                <a:latin typeface="宋体" pitchFamily="2" charset="-122"/>
                <a:ea typeface="宋体" pitchFamily="2" charset="-122"/>
                <a:cs typeface="宋体" pitchFamily="2" charset="-122"/>
              </a:rPr>
              <a:t>内容：向四地家庭公开征集，可通过单位推荐、个人自荐两种形式报名参与，候选人提供家庭生活近照、推（自）荐理由和相关事迹材料，最终每地评选出10户“最美书香家庭”，并从中每地各选一户代表在7月28日“呼包鄂乌</a:t>
            </a:r>
            <a:r>
              <a:rPr lang="zh-CN" altLang="en-US" sz="2400">
                <a:latin typeface="宋体" pitchFamily="2" charset="-122"/>
                <a:ea typeface="宋体" pitchFamily="2" charset="-122"/>
                <a:cs typeface="宋体" pitchFamily="2" charset="-122"/>
              </a:rPr>
              <a:t>四地全民阅读</a:t>
            </a:r>
            <a:r>
              <a:rPr lang="zh-CN" altLang="en-US" sz="2400">
                <a:latin typeface="宋体" pitchFamily="2" charset="-122"/>
                <a:ea typeface="宋体" pitchFamily="2" charset="-122"/>
                <a:cs typeface="宋体" pitchFamily="2" charset="-122"/>
              </a:rPr>
              <a:t>季活动”启动仪式上举办颁奖仪式。</a:t>
            </a:r>
            <a:endParaRPr lang="zh-CN" altLang="en-US" sz="2400">
              <a:latin typeface="宋体" pitchFamily="2" charset="-122"/>
              <a:ea typeface="宋体" pitchFamily="2" charset="-122"/>
              <a:cs typeface="宋体" pitchFamily="2" charset="-122"/>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Rectangle 39"/>
          <p:cNvSpPr>
            <a:spLocks noChangeArrowheads="1"/>
          </p:cNvSpPr>
          <p:nvPr/>
        </p:nvSpPr>
        <p:spPr bwMode="auto">
          <a:xfrm>
            <a:off x="2757170" y="476250"/>
            <a:ext cx="694245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gn="ctr">
              <a:buFont typeface="Arial" panose="020B0604020202090204" pitchFamily="34" charset="0"/>
              <a:buNone/>
            </a:pPr>
            <a:r>
              <a:rPr lang="zh-CN" altLang="en-US" sz="3200" dirty="0">
                <a:solidFill>
                  <a:srgbClr val="622927"/>
                </a:solidFill>
                <a:latin typeface="微软雅黑" panose="020B0503020204020204" pitchFamily="34" charset="-122"/>
                <a:ea typeface="微软雅黑" panose="020B0503020204020204" pitchFamily="34" charset="-122"/>
              </a:rPr>
              <a:t>（三）“黄河大讲堂”系列主题讲座</a:t>
            </a:r>
            <a:endParaRPr lang="zh-CN" altLang="en-US" sz="3200" dirty="0">
              <a:solidFill>
                <a:srgbClr val="622927"/>
              </a:solidFill>
              <a:latin typeface="微软雅黑" panose="020B0503020204020204" pitchFamily="34" charset="-122"/>
              <a:ea typeface="微软雅黑" panose="020B0503020204020204" pitchFamily="34" charset="-122"/>
            </a:endParaRPr>
          </a:p>
        </p:txBody>
      </p:sp>
      <p:sp>
        <p:nvSpPr>
          <p:cNvPr id="13" name="椭圆 12"/>
          <p:cNvSpPr/>
          <p:nvPr>
            <p:custDataLst>
              <p:tags r:id="rId1"/>
            </p:custDataLst>
          </p:nvPr>
        </p:nvSpPr>
        <p:spPr>
          <a:xfrm>
            <a:off x="589280" y="2729865"/>
            <a:ext cx="508000" cy="519430"/>
          </a:xfrm>
          <a:prstGeom prst="ellipse">
            <a:avLst/>
          </a:prstGeom>
          <a:solidFill>
            <a:srgbClr val="76312F"/>
          </a:solidFill>
          <a:ln>
            <a:noFill/>
          </a:ln>
        </p:spPr>
        <p:txBody>
          <a:bodyPr rot="0" spcFirstLastPara="0" vertOverflow="overflow" horzOverflow="overflow" vert="horz" wrap="square" lIns="91440" tIns="45720" rIns="91440" bIns="45720" numCol="1" spcCol="0" rtlCol="0" fromWordArt="0" anchor="ctr" anchorCtr="0" forceAA="0" compatLnSpc="1">
            <a:noAutofit/>
          </a:bodyPr>
          <a:lstStyle/>
          <a:p>
            <a:pPr algn="just">
              <a:lnSpc>
                <a:spcPct val="120000"/>
              </a:lnSpc>
            </a:pPr>
            <a:endParaRPr lang="zh-CN" altLang="en-US" dirty="0">
              <a:latin typeface="思源黑体 CN Light" panose="020B0300000000000000" pitchFamily="34" charset="-122"/>
              <a:ea typeface="思源黑体 CN Light" panose="020B0300000000000000" pitchFamily="34" charset="-122"/>
            </a:endParaRPr>
          </a:p>
        </p:txBody>
      </p:sp>
      <p:sp>
        <p:nvSpPr>
          <p:cNvPr id="14" name="KSO_Shape"/>
          <p:cNvSpPr/>
          <p:nvPr>
            <p:custDataLst>
              <p:tags r:id="rId2"/>
            </p:custDataLst>
          </p:nvPr>
        </p:nvSpPr>
        <p:spPr bwMode="auto">
          <a:xfrm>
            <a:off x="703580" y="2827020"/>
            <a:ext cx="358140" cy="321310"/>
          </a:xfrm>
          <a:custGeom>
            <a:avLst/>
            <a:gdLst>
              <a:gd name="T0" fmla="*/ 1905000 w 2301875"/>
              <a:gd name="T1" fmla="*/ 1125992 h 2090738"/>
              <a:gd name="T2" fmla="*/ 748124 w 2301875"/>
              <a:gd name="T3" fmla="*/ 979328 h 2090738"/>
              <a:gd name="T4" fmla="*/ 705549 w 2301875"/>
              <a:gd name="T5" fmla="*/ 1045945 h 2090738"/>
              <a:gd name="T6" fmla="*/ 646680 w 2301875"/>
              <a:gd name="T7" fmla="*/ 1080176 h 2090738"/>
              <a:gd name="T8" fmla="*/ 589913 w 2301875"/>
              <a:gd name="T9" fmla="*/ 1077017 h 2090738"/>
              <a:gd name="T10" fmla="*/ 523423 w 2301875"/>
              <a:gd name="T11" fmla="*/ 1023828 h 2090738"/>
              <a:gd name="T12" fmla="*/ 483214 w 2301875"/>
              <a:gd name="T13" fmla="*/ 928772 h 2090738"/>
              <a:gd name="T14" fmla="*/ 481375 w 2301875"/>
              <a:gd name="T15" fmla="*/ 811862 h 2090738"/>
              <a:gd name="T16" fmla="*/ 518430 w 2301875"/>
              <a:gd name="T17" fmla="*/ 713910 h 2090738"/>
              <a:gd name="T18" fmla="*/ 582818 w 2301875"/>
              <a:gd name="T19" fmla="*/ 655981 h 2090738"/>
              <a:gd name="T20" fmla="*/ 640898 w 2301875"/>
              <a:gd name="T21" fmla="*/ 648872 h 2090738"/>
              <a:gd name="T22" fmla="*/ 700555 w 2301875"/>
              <a:gd name="T23" fmla="*/ 680206 h 2090738"/>
              <a:gd name="T24" fmla="*/ 745232 w 2301875"/>
              <a:gd name="T25" fmla="*/ 744191 h 2090738"/>
              <a:gd name="T26" fmla="*/ 1479516 w 2301875"/>
              <a:gd name="T27" fmla="*/ 609638 h 2090738"/>
              <a:gd name="T28" fmla="*/ 757270 w 2301875"/>
              <a:gd name="T29" fmla="*/ 19191 h 2090738"/>
              <a:gd name="T30" fmla="*/ 892066 w 2301875"/>
              <a:gd name="T31" fmla="*/ 82023 h 2090738"/>
              <a:gd name="T32" fmla="*/ 1010307 w 2301875"/>
              <a:gd name="T33" fmla="*/ 182975 h 2090738"/>
              <a:gd name="T34" fmla="*/ 1108579 w 2301875"/>
              <a:gd name="T35" fmla="*/ 317314 h 2090738"/>
              <a:gd name="T36" fmla="*/ 1182939 w 2301875"/>
              <a:gd name="T37" fmla="*/ 479784 h 2090738"/>
              <a:gd name="T38" fmla="*/ 1024759 w 2301875"/>
              <a:gd name="T39" fmla="*/ 648037 h 2090738"/>
              <a:gd name="T40" fmla="*/ 931217 w 2301875"/>
              <a:gd name="T41" fmla="*/ 409853 h 2090738"/>
              <a:gd name="T42" fmla="*/ 850025 w 2301875"/>
              <a:gd name="T43" fmla="*/ 303906 h 2090738"/>
              <a:gd name="T44" fmla="*/ 770146 w 2301875"/>
              <a:gd name="T45" fmla="*/ 240286 h 2090738"/>
              <a:gd name="T46" fmla="*/ 682385 w 2301875"/>
              <a:gd name="T47" fmla="*/ 204269 h 2090738"/>
              <a:gd name="T48" fmla="*/ 580434 w 2301875"/>
              <a:gd name="T49" fmla="*/ 200851 h 2090738"/>
              <a:gd name="T50" fmla="*/ 469024 w 2301875"/>
              <a:gd name="T51" fmla="*/ 244755 h 2090738"/>
              <a:gd name="T52" fmla="*/ 370226 w 2301875"/>
              <a:gd name="T53" fmla="*/ 332299 h 2090738"/>
              <a:gd name="T54" fmla="*/ 289560 w 2301875"/>
              <a:gd name="T55" fmla="*/ 455860 h 2090738"/>
              <a:gd name="T56" fmla="*/ 231228 w 2301875"/>
              <a:gd name="T57" fmla="*/ 608339 h 2090738"/>
              <a:gd name="T58" fmla="*/ 200748 w 2301875"/>
              <a:gd name="T59" fmla="*/ 781324 h 2090738"/>
              <a:gd name="T60" fmla="*/ 202324 w 2301875"/>
              <a:gd name="T61" fmla="*/ 965351 h 2090738"/>
              <a:gd name="T62" fmla="*/ 235694 w 2301875"/>
              <a:gd name="T63" fmla="*/ 1137021 h 2090738"/>
              <a:gd name="T64" fmla="*/ 296129 w 2301875"/>
              <a:gd name="T65" fmla="*/ 1287134 h 2090738"/>
              <a:gd name="T66" fmla="*/ 378635 w 2301875"/>
              <a:gd name="T67" fmla="*/ 1407540 h 2090738"/>
              <a:gd name="T68" fmla="*/ 478484 w 2301875"/>
              <a:gd name="T69" fmla="*/ 1491667 h 2090738"/>
              <a:gd name="T70" fmla="*/ 591207 w 2301875"/>
              <a:gd name="T71" fmla="*/ 1530575 h 2090738"/>
              <a:gd name="T72" fmla="*/ 690530 w 2301875"/>
              <a:gd name="T73" fmla="*/ 1524003 h 2090738"/>
              <a:gd name="T74" fmla="*/ 777766 w 2301875"/>
              <a:gd name="T75" fmla="*/ 1485620 h 2090738"/>
              <a:gd name="T76" fmla="*/ 857119 w 2301875"/>
              <a:gd name="T77" fmla="*/ 1419370 h 2090738"/>
              <a:gd name="T78" fmla="*/ 942252 w 2301875"/>
              <a:gd name="T79" fmla="*/ 1301594 h 2090738"/>
              <a:gd name="T80" fmla="*/ 1227083 w 2301875"/>
              <a:gd name="T81" fmla="*/ 1082339 h 2090738"/>
              <a:gd name="T82" fmla="*/ 1177159 w 2301875"/>
              <a:gd name="T83" fmla="*/ 1266365 h 2090738"/>
              <a:gd name="T84" fmla="*/ 1100433 w 2301875"/>
              <a:gd name="T85" fmla="*/ 1426469 h 2090738"/>
              <a:gd name="T86" fmla="*/ 1000322 w 2301875"/>
              <a:gd name="T87" fmla="*/ 1558179 h 2090738"/>
              <a:gd name="T88" fmla="*/ 880241 w 2301875"/>
              <a:gd name="T89" fmla="*/ 1655976 h 2090738"/>
              <a:gd name="T90" fmla="*/ 744132 w 2301875"/>
              <a:gd name="T91" fmla="*/ 1714602 h 2090738"/>
              <a:gd name="T92" fmla="*/ 590681 w 2301875"/>
              <a:gd name="T93" fmla="*/ 1729061 h 2090738"/>
              <a:gd name="T94" fmla="*/ 421465 w 2301875"/>
              <a:gd name="T95" fmla="*/ 1685420 h 2090738"/>
              <a:gd name="T96" fmla="*/ 272480 w 2301875"/>
              <a:gd name="T97" fmla="*/ 1584468 h 2090738"/>
              <a:gd name="T98" fmla="*/ 150035 w 2301875"/>
              <a:gd name="T99" fmla="*/ 1434093 h 2090738"/>
              <a:gd name="T100" fmla="*/ 60434 w 2301875"/>
              <a:gd name="T101" fmla="*/ 1243494 h 2090738"/>
              <a:gd name="T102" fmla="*/ 9459 w 2301875"/>
              <a:gd name="T103" fmla="*/ 1020296 h 2090738"/>
              <a:gd name="T104" fmla="*/ 3153 w 2301875"/>
              <a:gd name="T105" fmla="*/ 775540 h 2090738"/>
              <a:gd name="T106" fmla="*/ 42567 w 2301875"/>
              <a:gd name="T107" fmla="*/ 544981 h 2090738"/>
              <a:gd name="T108" fmla="*/ 122182 w 2301875"/>
              <a:gd name="T109" fmla="*/ 344393 h 2090738"/>
              <a:gd name="T110" fmla="*/ 236220 w 2301875"/>
              <a:gd name="T111" fmla="*/ 182449 h 2090738"/>
              <a:gd name="T112" fmla="*/ 378372 w 2301875"/>
              <a:gd name="T113" fmla="*/ 67038 h 2090738"/>
              <a:gd name="T114" fmla="*/ 542859 w 2301875"/>
              <a:gd name="T115" fmla="*/ 6835 h 209073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301875" h="2090738">
                <a:moveTo>
                  <a:pt x="1992037" y="1047013"/>
                </a:moveTo>
                <a:lnTo>
                  <a:pt x="1990668" y="1048385"/>
                </a:lnTo>
                <a:lnTo>
                  <a:pt x="1990772" y="1048489"/>
                </a:lnTo>
                <a:lnTo>
                  <a:pt x="1992037" y="1047013"/>
                </a:lnTo>
                <a:close/>
                <a:moveTo>
                  <a:pt x="1787748" y="736600"/>
                </a:moveTo>
                <a:lnTo>
                  <a:pt x="2301875" y="736600"/>
                </a:lnTo>
                <a:lnTo>
                  <a:pt x="1995749" y="1043295"/>
                </a:lnTo>
                <a:lnTo>
                  <a:pt x="1995488" y="1043556"/>
                </a:lnTo>
                <a:lnTo>
                  <a:pt x="1995488" y="1053214"/>
                </a:lnTo>
                <a:lnTo>
                  <a:pt x="1995749" y="1053475"/>
                </a:lnTo>
                <a:lnTo>
                  <a:pt x="2301875" y="1360488"/>
                </a:lnTo>
                <a:lnTo>
                  <a:pt x="1787748" y="1360488"/>
                </a:lnTo>
                <a:lnTo>
                  <a:pt x="1735668" y="1308312"/>
                </a:lnTo>
                <a:lnTo>
                  <a:pt x="1543545" y="1117423"/>
                </a:lnTo>
                <a:lnTo>
                  <a:pt x="923671" y="1117423"/>
                </a:lnTo>
                <a:lnTo>
                  <a:pt x="921766" y="1127286"/>
                </a:lnTo>
                <a:lnTo>
                  <a:pt x="919225" y="1137148"/>
                </a:lnTo>
                <a:lnTo>
                  <a:pt x="917002" y="1146693"/>
                </a:lnTo>
                <a:lnTo>
                  <a:pt x="914144" y="1156237"/>
                </a:lnTo>
                <a:lnTo>
                  <a:pt x="910969" y="1165463"/>
                </a:lnTo>
                <a:lnTo>
                  <a:pt x="907793" y="1174372"/>
                </a:lnTo>
                <a:lnTo>
                  <a:pt x="903983" y="1183280"/>
                </a:lnTo>
                <a:lnTo>
                  <a:pt x="900489" y="1192188"/>
                </a:lnTo>
                <a:lnTo>
                  <a:pt x="896679" y="1200142"/>
                </a:lnTo>
                <a:lnTo>
                  <a:pt x="892233" y="1208413"/>
                </a:lnTo>
                <a:lnTo>
                  <a:pt x="888105" y="1216367"/>
                </a:lnTo>
                <a:lnTo>
                  <a:pt x="883341" y="1224003"/>
                </a:lnTo>
                <a:lnTo>
                  <a:pt x="878578" y="1231320"/>
                </a:lnTo>
                <a:lnTo>
                  <a:pt x="873814" y="1238319"/>
                </a:lnTo>
                <a:lnTo>
                  <a:pt x="868734" y="1245319"/>
                </a:lnTo>
                <a:lnTo>
                  <a:pt x="863653" y="1251682"/>
                </a:lnTo>
                <a:lnTo>
                  <a:pt x="857937" y="1257726"/>
                </a:lnTo>
                <a:lnTo>
                  <a:pt x="852538" y="1263771"/>
                </a:lnTo>
                <a:lnTo>
                  <a:pt x="846504" y="1269180"/>
                </a:lnTo>
                <a:lnTo>
                  <a:pt x="840788" y="1274588"/>
                </a:lnTo>
                <a:lnTo>
                  <a:pt x="834437" y="1279360"/>
                </a:lnTo>
                <a:lnTo>
                  <a:pt x="828404" y="1284133"/>
                </a:lnTo>
                <a:lnTo>
                  <a:pt x="821735" y="1288269"/>
                </a:lnTo>
                <a:lnTo>
                  <a:pt x="815701" y="1291768"/>
                </a:lnTo>
                <a:lnTo>
                  <a:pt x="809033" y="1295586"/>
                </a:lnTo>
                <a:lnTo>
                  <a:pt x="802364" y="1298449"/>
                </a:lnTo>
                <a:lnTo>
                  <a:pt x="795378" y="1300995"/>
                </a:lnTo>
                <a:lnTo>
                  <a:pt x="788391" y="1303222"/>
                </a:lnTo>
                <a:lnTo>
                  <a:pt x="781405" y="1305130"/>
                </a:lnTo>
                <a:lnTo>
                  <a:pt x="774419" y="1306721"/>
                </a:lnTo>
                <a:lnTo>
                  <a:pt x="766797" y="1307676"/>
                </a:lnTo>
                <a:lnTo>
                  <a:pt x="759493" y="1308312"/>
                </a:lnTo>
                <a:lnTo>
                  <a:pt x="756635" y="1308948"/>
                </a:lnTo>
                <a:lnTo>
                  <a:pt x="753777" y="1308948"/>
                </a:lnTo>
                <a:lnTo>
                  <a:pt x="750284" y="1308948"/>
                </a:lnTo>
                <a:lnTo>
                  <a:pt x="747426" y="1308312"/>
                </a:lnTo>
                <a:lnTo>
                  <a:pt x="738535" y="1307676"/>
                </a:lnTo>
                <a:lnTo>
                  <a:pt x="729643" y="1306403"/>
                </a:lnTo>
                <a:lnTo>
                  <a:pt x="721069" y="1304176"/>
                </a:lnTo>
                <a:lnTo>
                  <a:pt x="712812" y="1301313"/>
                </a:lnTo>
                <a:lnTo>
                  <a:pt x="704238" y="1298131"/>
                </a:lnTo>
                <a:lnTo>
                  <a:pt x="695982" y="1294313"/>
                </a:lnTo>
                <a:lnTo>
                  <a:pt x="688360" y="1289859"/>
                </a:lnTo>
                <a:lnTo>
                  <a:pt x="680739" y="1285087"/>
                </a:lnTo>
                <a:lnTo>
                  <a:pt x="672800" y="1279997"/>
                </a:lnTo>
                <a:lnTo>
                  <a:pt x="665496" y="1273634"/>
                </a:lnTo>
                <a:lnTo>
                  <a:pt x="658510" y="1267589"/>
                </a:lnTo>
                <a:lnTo>
                  <a:pt x="651523" y="1260590"/>
                </a:lnTo>
                <a:lnTo>
                  <a:pt x="644855" y="1252954"/>
                </a:lnTo>
                <a:lnTo>
                  <a:pt x="638186" y="1245319"/>
                </a:lnTo>
                <a:lnTo>
                  <a:pt x="632470" y="1237047"/>
                </a:lnTo>
                <a:lnTo>
                  <a:pt x="626436" y="1228775"/>
                </a:lnTo>
                <a:lnTo>
                  <a:pt x="620403" y="1219549"/>
                </a:lnTo>
                <a:lnTo>
                  <a:pt x="615322" y="1209686"/>
                </a:lnTo>
                <a:lnTo>
                  <a:pt x="610241" y="1200142"/>
                </a:lnTo>
                <a:lnTo>
                  <a:pt x="605478" y="1189961"/>
                </a:lnTo>
                <a:lnTo>
                  <a:pt x="601032" y="1179462"/>
                </a:lnTo>
                <a:lnTo>
                  <a:pt x="596903" y="1168327"/>
                </a:lnTo>
                <a:lnTo>
                  <a:pt x="593093" y="1157192"/>
                </a:lnTo>
                <a:lnTo>
                  <a:pt x="589917" y="1145738"/>
                </a:lnTo>
                <a:lnTo>
                  <a:pt x="586742" y="1133967"/>
                </a:lnTo>
                <a:lnTo>
                  <a:pt x="583884" y="1122195"/>
                </a:lnTo>
                <a:lnTo>
                  <a:pt x="581661" y="1110106"/>
                </a:lnTo>
                <a:lnTo>
                  <a:pt x="580073" y="1097380"/>
                </a:lnTo>
                <a:lnTo>
                  <a:pt x="578485" y="1084972"/>
                </a:lnTo>
                <a:lnTo>
                  <a:pt x="577532" y="1071928"/>
                </a:lnTo>
                <a:lnTo>
                  <a:pt x="576580" y="1058566"/>
                </a:lnTo>
                <a:lnTo>
                  <a:pt x="576262" y="1045840"/>
                </a:lnTo>
                <a:lnTo>
                  <a:pt x="576580" y="1032478"/>
                </a:lnTo>
                <a:lnTo>
                  <a:pt x="577532" y="1019115"/>
                </a:lnTo>
                <a:lnTo>
                  <a:pt x="578485" y="1006071"/>
                </a:lnTo>
                <a:lnTo>
                  <a:pt x="580073" y="993664"/>
                </a:lnTo>
                <a:lnTo>
                  <a:pt x="581661" y="980938"/>
                </a:lnTo>
                <a:lnTo>
                  <a:pt x="583884" y="968848"/>
                </a:lnTo>
                <a:lnTo>
                  <a:pt x="586742" y="956758"/>
                </a:lnTo>
                <a:lnTo>
                  <a:pt x="589917" y="945305"/>
                </a:lnTo>
                <a:lnTo>
                  <a:pt x="593093" y="933852"/>
                </a:lnTo>
                <a:lnTo>
                  <a:pt x="596903" y="922398"/>
                </a:lnTo>
                <a:lnTo>
                  <a:pt x="601032" y="911581"/>
                </a:lnTo>
                <a:lnTo>
                  <a:pt x="605478" y="901401"/>
                </a:lnTo>
                <a:lnTo>
                  <a:pt x="610241" y="890902"/>
                </a:lnTo>
                <a:lnTo>
                  <a:pt x="615322" y="881039"/>
                </a:lnTo>
                <a:lnTo>
                  <a:pt x="620403" y="871813"/>
                </a:lnTo>
                <a:lnTo>
                  <a:pt x="626436" y="862587"/>
                </a:lnTo>
                <a:lnTo>
                  <a:pt x="632470" y="853997"/>
                </a:lnTo>
                <a:lnTo>
                  <a:pt x="638186" y="845407"/>
                </a:lnTo>
                <a:lnTo>
                  <a:pt x="644855" y="837771"/>
                </a:lnTo>
                <a:lnTo>
                  <a:pt x="651523" y="830454"/>
                </a:lnTo>
                <a:lnTo>
                  <a:pt x="658510" y="823773"/>
                </a:lnTo>
                <a:lnTo>
                  <a:pt x="665496" y="817092"/>
                </a:lnTo>
                <a:lnTo>
                  <a:pt x="672800" y="811047"/>
                </a:lnTo>
                <a:lnTo>
                  <a:pt x="680739" y="805956"/>
                </a:lnTo>
                <a:lnTo>
                  <a:pt x="688360" y="800866"/>
                </a:lnTo>
                <a:lnTo>
                  <a:pt x="695982" y="796730"/>
                </a:lnTo>
                <a:lnTo>
                  <a:pt x="704238" y="792594"/>
                </a:lnTo>
                <a:lnTo>
                  <a:pt x="712812" y="789731"/>
                </a:lnTo>
                <a:lnTo>
                  <a:pt x="721069" y="786867"/>
                </a:lnTo>
                <a:lnTo>
                  <a:pt x="729643" y="784959"/>
                </a:lnTo>
                <a:lnTo>
                  <a:pt x="738535" y="783368"/>
                </a:lnTo>
                <a:lnTo>
                  <a:pt x="747426" y="782732"/>
                </a:lnTo>
                <a:lnTo>
                  <a:pt x="750284" y="782413"/>
                </a:lnTo>
                <a:lnTo>
                  <a:pt x="753777" y="782413"/>
                </a:lnTo>
                <a:lnTo>
                  <a:pt x="756635" y="782413"/>
                </a:lnTo>
                <a:lnTo>
                  <a:pt x="759493" y="782732"/>
                </a:lnTo>
                <a:lnTo>
                  <a:pt x="766797" y="783368"/>
                </a:lnTo>
                <a:lnTo>
                  <a:pt x="774419" y="784004"/>
                </a:lnTo>
                <a:lnTo>
                  <a:pt x="781405" y="785595"/>
                </a:lnTo>
                <a:lnTo>
                  <a:pt x="788391" y="787504"/>
                </a:lnTo>
                <a:lnTo>
                  <a:pt x="795378" y="790049"/>
                </a:lnTo>
                <a:lnTo>
                  <a:pt x="802364" y="792594"/>
                </a:lnTo>
                <a:lnTo>
                  <a:pt x="809033" y="795457"/>
                </a:lnTo>
                <a:lnTo>
                  <a:pt x="815701" y="799275"/>
                </a:lnTo>
                <a:lnTo>
                  <a:pt x="821735" y="803093"/>
                </a:lnTo>
                <a:lnTo>
                  <a:pt x="828404" y="806911"/>
                </a:lnTo>
                <a:lnTo>
                  <a:pt x="834437" y="811365"/>
                </a:lnTo>
                <a:lnTo>
                  <a:pt x="840788" y="816773"/>
                </a:lnTo>
                <a:lnTo>
                  <a:pt x="846504" y="821864"/>
                </a:lnTo>
                <a:lnTo>
                  <a:pt x="852538" y="827272"/>
                </a:lnTo>
                <a:lnTo>
                  <a:pt x="857937" y="833317"/>
                </a:lnTo>
                <a:lnTo>
                  <a:pt x="863653" y="839680"/>
                </a:lnTo>
                <a:lnTo>
                  <a:pt x="868734" y="845725"/>
                </a:lnTo>
                <a:lnTo>
                  <a:pt x="873814" y="852724"/>
                </a:lnTo>
                <a:lnTo>
                  <a:pt x="878578" y="860042"/>
                </a:lnTo>
                <a:lnTo>
                  <a:pt x="883341" y="867359"/>
                </a:lnTo>
                <a:lnTo>
                  <a:pt x="888105" y="874676"/>
                </a:lnTo>
                <a:lnTo>
                  <a:pt x="892233" y="882948"/>
                </a:lnTo>
                <a:lnTo>
                  <a:pt x="896679" y="890902"/>
                </a:lnTo>
                <a:lnTo>
                  <a:pt x="900489" y="899174"/>
                </a:lnTo>
                <a:lnTo>
                  <a:pt x="903983" y="908082"/>
                </a:lnTo>
                <a:lnTo>
                  <a:pt x="907793" y="916354"/>
                </a:lnTo>
                <a:lnTo>
                  <a:pt x="910969" y="925580"/>
                </a:lnTo>
                <a:lnTo>
                  <a:pt x="914144" y="934806"/>
                </a:lnTo>
                <a:lnTo>
                  <a:pt x="917002" y="944351"/>
                </a:lnTo>
                <a:lnTo>
                  <a:pt x="919225" y="954213"/>
                </a:lnTo>
                <a:lnTo>
                  <a:pt x="921766" y="963758"/>
                </a:lnTo>
                <a:lnTo>
                  <a:pt x="923671" y="973938"/>
                </a:lnTo>
                <a:lnTo>
                  <a:pt x="1549579" y="973938"/>
                </a:lnTo>
                <a:lnTo>
                  <a:pt x="1741384" y="782732"/>
                </a:lnTo>
                <a:lnTo>
                  <a:pt x="1787748" y="736600"/>
                </a:lnTo>
                <a:close/>
                <a:moveTo>
                  <a:pt x="753428" y="0"/>
                </a:moveTo>
                <a:lnTo>
                  <a:pt x="769938" y="318"/>
                </a:lnTo>
                <a:lnTo>
                  <a:pt x="786448" y="1270"/>
                </a:lnTo>
                <a:lnTo>
                  <a:pt x="802958" y="2223"/>
                </a:lnTo>
                <a:lnTo>
                  <a:pt x="819150" y="3812"/>
                </a:lnTo>
                <a:lnTo>
                  <a:pt x="835660" y="6035"/>
                </a:lnTo>
                <a:lnTo>
                  <a:pt x="851853" y="8576"/>
                </a:lnTo>
                <a:lnTo>
                  <a:pt x="867728" y="11435"/>
                </a:lnTo>
                <a:lnTo>
                  <a:pt x="883603" y="15247"/>
                </a:lnTo>
                <a:lnTo>
                  <a:pt x="899160" y="19059"/>
                </a:lnTo>
                <a:lnTo>
                  <a:pt x="915035" y="23188"/>
                </a:lnTo>
                <a:lnTo>
                  <a:pt x="930593" y="28270"/>
                </a:lnTo>
                <a:lnTo>
                  <a:pt x="945833" y="33353"/>
                </a:lnTo>
                <a:lnTo>
                  <a:pt x="961390" y="38753"/>
                </a:lnTo>
                <a:lnTo>
                  <a:pt x="976313" y="45105"/>
                </a:lnTo>
                <a:lnTo>
                  <a:pt x="991235" y="51458"/>
                </a:lnTo>
                <a:lnTo>
                  <a:pt x="1006158" y="58447"/>
                </a:lnTo>
                <a:lnTo>
                  <a:pt x="1020763" y="65752"/>
                </a:lnTo>
                <a:lnTo>
                  <a:pt x="1035368" y="73376"/>
                </a:lnTo>
                <a:lnTo>
                  <a:pt x="1049655" y="81635"/>
                </a:lnTo>
                <a:lnTo>
                  <a:pt x="1063625" y="90211"/>
                </a:lnTo>
                <a:lnTo>
                  <a:pt x="1077913" y="99105"/>
                </a:lnTo>
                <a:lnTo>
                  <a:pt x="1091883" y="108317"/>
                </a:lnTo>
                <a:lnTo>
                  <a:pt x="1105535" y="117846"/>
                </a:lnTo>
                <a:lnTo>
                  <a:pt x="1119188" y="127693"/>
                </a:lnTo>
                <a:lnTo>
                  <a:pt x="1132205" y="138175"/>
                </a:lnTo>
                <a:lnTo>
                  <a:pt x="1145540" y="148975"/>
                </a:lnTo>
                <a:lnTo>
                  <a:pt x="1158558" y="160093"/>
                </a:lnTo>
                <a:lnTo>
                  <a:pt x="1171575" y="171528"/>
                </a:lnTo>
                <a:lnTo>
                  <a:pt x="1183958" y="183281"/>
                </a:lnTo>
                <a:lnTo>
                  <a:pt x="1196340" y="195669"/>
                </a:lnTo>
                <a:lnTo>
                  <a:pt x="1208723" y="208057"/>
                </a:lnTo>
                <a:lnTo>
                  <a:pt x="1220788" y="221081"/>
                </a:lnTo>
                <a:lnTo>
                  <a:pt x="1232535" y="234104"/>
                </a:lnTo>
                <a:lnTo>
                  <a:pt x="1244283" y="247763"/>
                </a:lnTo>
                <a:lnTo>
                  <a:pt x="1255713" y="261422"/>
                </a:lnTo>
                <a:lnTo>
                  <a:pt x="1266825" y="275716"/>
                </a:lnTo>
                <a:lnTo>
                  <a:pt x="1277938" y="290010"/>
                </a:lnTo>
                <a:lnTo>
                  <a:pt x="1288733" y="304939"/>
                </a:lnTo>
                <a:lnTo>
                  <a:pt x="1299210" y="319868"/>
                </a:lnTo>
                <a:lnTo>
                  <a:pt x="1309688" y="335433"/>
                </a:lnTo>
                <a:lnTo>
                  <a:pt x="1320165" y="350997"/>
                </a:lnTo>
                <a:lnTo>
                  <a:pt x="1329690" y="367197"/>
                </a:lnTo>
                <a:lnTo>
                  <a:pt x="1339533" y="383397"/>
                </a:lnTo>
                <a:lnTo>
                  <a:pt x="1348740" y="399597"/>
                </a:lnTo>
                <a:lnTo>
                  <a:pt x="1357948" y="416750"/>
                </a:lnTo>
                <a:lnTo>
                  <a:pt x="1366838" y="433585"/>
                </a:lnTo>
                <a:lnTo>
                  <a:pt x="1375728" y="451055"/>
                </a:lnTo>
                <a:lnTo>
                  <a:pt x="1384300" y="468526"/>
                </a:lnTo>
                <a:lnTo>
                  <a:pt x="1392238" y="486632"/>
                </a:lnTo>
                <a:lnTo>
                  <a:pt x="1400493" y="504737"/>
                </a:lnTo>
                <a:lnTo>
                  <a:pt x="1407795" y="523161"/>
                </a:lnTo>
                <a:lnTo>
                  <a:pt x="1415415" y="541584"/>
                </a:lnTo>
                <a:lnTo>
                  <a:pt x="1422400" y="560325"/>
                </a:lnTo>
                <a:lnTo>
                  <a:pt x="1429385" y="579702"/>
                </a:lnTo>
                <a:lnTo>
                  <a:pt x="1435735" y="599078"/>
                </a:lnTo>
                <a:lnTo>
                  <a:pt x="1442403" y="618772"/>
                </a:lnTo>
                <a:lnTo>
                  <a:pt x="1448435" y="638466"/>
                </a:lnTo>
                <a:lnTo>
                  <a:pt x="1454150" y="658477"/>
                </a:lnTo>
                <a:lnTo>
                  <a:pt x="1459230" y="678807"/>
                </a:lnTo>
                <a:lnTo>
                  <a:pt x="1464945" y="699136"/>
                </a:lnTo>
                <a:lnTo>
                  <a:pt x="1469708" y="719783"/>
                </a:lnTo>
                <a:lnTo>
                  <a:pt x="1474153" y="740430"/>
                </a:lnTo>
                <a:lnTo>
                  <a:pt x="1478598" y="761395"/>
                </a:lnTo>
                <a:lnTo>
                  <a:pt x="1482725" y="782995"/>
                </a:lnTo>
                <a:lnTo>
                  <a:pt x="1238250" y="782995"/>
                </a:lnTo>
                <a:lnTo>
                  <a:pt x="1231265" y="753771"/>
                </a:lnTo>
                <a:lnTo>
                  <a:pt x="1223328" y="725501"/>
                </a:lnTo>
                <a:lnTo>
                  <a:pt x="1215073" y="697230"/>
                </a:lnTo>
                <a:lnTo>
                  <a:pt x="1206183" y="669595"/>
                </a:lnTo>
                <a:lnTo>
                  <a:pt x="1196023" y="642595"/>
                </a:lnTo>
                <a:lnTo>
                  <a:pt x="1185863" y="616548"/>
                </a:lnTo>
                <a:lnTo>
                  <a:pt x="1175068" y="590819"/>
                </a:lnTo>
                <a:lnTo>
                  <a:pt x="1163320" y="566043"/>
                </a:lnTo>
                <a:lnTo>
                  <a:pt x="1151255" y="541584"/>
                </a:lnTo>
                <a:lnTo>
                  <a:pt x="1138555" y="518079"/>
                </a:lnTo>
                <a:lnTo>
                  <a:pt x="1125220" y="495208"/>
                </a:lnTo>
                <a:lnTo>
                  <a:pt x="1111568" y="472973"/>
                </a:lnTo>
                <a:lnTo>
                  <a:pt x="1097280" y="452008"/>
                </a:lnTo>
                <a:lnTo>
                  <a:pt x="1089978" y="441526"/>
                </a:lnTo>
                <a:lnTo>
                  <a:pt x="1082675" y="431679"/>
                </a:lnTo>
                <a:lnTo>
                  <a:pt x="1075055" y="421832"/>
                </a:lnTo>
                <a:lnTo>
                  <a:pt x="1067435" y="412303"/>
                </a:lnTo>
                <a:lnTo>
                  <a:pt x="1059815" y="402456"/>
                </a:lnTo>
                <a:lnTo>
                  <a:pt x="1051560" y="393244"/>
                </a:lnTo>
                <a:lnTo>
                  <a:pt x="1043940" y="384350"/>
                </a:lnTo>
                <a:lnTo>
                  <a:pt x="1035685" y="375774"/>
                </a:lnTo>
                <a:lnTo>
                  <a:pt x="1027113" y="367197"/>
                </a:lnTo>
                <a:lnTo>
                  <a:pt x="1019175" y="358938"/>
                </a:lnTo>
                <a:lnTo>
                  <a:pt x="1010603" y="350997"/>
                </a:lnTo>
                <a:lnTo>
                  <a:pt x="1002030" y="343056"/>
                </a:lnTo>
                <a:lnTo>
                  <a:pt x="993775" y="335750"/>
                </a:lnTo>
                <a:lnTo>
                  <a:pt x="984885" y="328445"/>
                </a:lnTo>
                <a:lnTo>
                  <a:pt x="975995" y="321456"/>
                </a:lnTo>
                <a:lnTo>
                  <a:pt x="967105" y="314786"/>
                </a:lnTo>
                <a:lnTo>
                  <a:pt x="958215" y="308115"/>
                </a:lnTo>
                <a:lnTo>
                  <a:pt x="949008" y="301762"/>
                </a:lnTo>
                <a:lnTo>
                  <a:pt x="939800" y="296045"/>
                </a:lnTo>
                <a:lnTo>
                  <a:pt x="930593" y="290327"/>
                </a:lnTo>
                <a:lnTo>
                  <a:pt x="921385" y="284927"/>
                </a:lnTo>
                <a:lnTo>
                  <a:pt x="912178" y="279845"/>
                </a:lnTo>
                <a:lnTo>
                  <a:pt x="902653" y="275080"/>
                </a:lnTo>
                <a:lnTo>
                  <a:pt x="893128" y="270633"/>
                </a:lnTo>
                <a:lnTo>
                  <a:pt x="883603" y="266186"/>
                </a:lnTo>
                <a:lnTo>
                  <a:pt x="873760" y="262057"/>
                </a:lnTo>
                <a:lnTo>
                  <a:pt x="863918" y="258245"/>
                </a:lnTo>
                <a:lnTo>
                  <a:pt x="854393" y="255069"/>
                </a:lnTo>
                <a:lnTo>
                  <a:pt x="844233" y="252210"/>
                </a:lnTo>
                <a:lnTo>
                  <a:pt x="834390" y="249033"/>
                </a:lnTo>
                <a:lnTo>
                  <a:pt x="824548" y="246810"/>
                </a:lnTo>
                <a:lnTo>
                  <a:pt x="814388" y="244586"/>
                </a:lnTo>
                <a:lnTo>
                  <a:pt x="804545" y="242680"/>
                </a:lnTo>
                <a:lnTo>
                  <a:pt x="794385" y="241410"/>
                </a:lnTo>
                <a:lnTo>
                  <a:pt x="783908" y="240139"/>
                </a:lnTo>
                <a:lnTo>
                  <a:pt x="774065" y="239504"/>
                </a:lnTo>
                <a:lnTo>
                  <a:pt x="763588" y="238869"/>
                </a:lnTo>
                <a:lnTo>
                  <a:pt x="753428" y="238869"/>
                </a:lnTo>
                <a:lnTo>
                  <a:pt x="740093" y="239186"/>
                </a:lnTo>
                <a:lnTo>
                  <a:pt x="727075" y="239822"/>
                </a:lnTo>
                <a:lnTo>
                  <a:pt x="714375" y="241092"/>
                </a:lnTo>
                <a:lnTo>
                  <a:pt x="701358" y="242680"/>
                </a:lnTo>
                <a:lnTo>
                  <a:pt x="688658" y="245539"/>
                </a:lnTo>
                <a:lnTo>
                  <a:pt x="675958" y="248398"/>
                </a:lnTo>
                <a:lnTo>
                  <a:pt x="663258" y="251575"/>
                </a:lnTo>
                <a:lnTo>
                  <a:pt x="650875" y="255386"/>
                </a:lnTo>
                <a:lnTo>
                  <a:pt x="638493" y="259833"/>
                </a:lnTo>
                <a:lnTo>
                  <a:pt x="626428" y="264598"/>
                </a:lnTo>
                <a:lnTo>
                  <a:pt x="614363" y="269680"/>
                </a:lnTo>
                <a:lnTo>
                  <a:pt x="602298" y="275716"/>
                </a:lnTo>
                <a:lnTo>
                  <a:pt x="589915" y="282068"/>
                </a:lnTo>
                <a:lnTo>
                  <a:pt x="578168" y="288421"/>
                </a:lnTo>
                <a:lnTo>
                  <a:pt x="566737" y="295727"/>
                </a:lnTo>
                <a:lnTo>
                  <a:pt x="554990" y="303351"/>
                </a:lnTo>
                <a:lnTo>
                  <a:pt x="543560" y="310974"/>
                </a:lnTo>
                <a:lnTo>
                  <a:pt x="532447" y="319551"/>
                </a:lnTo>
                <a:lnTo>
                  <a:pt x="521017" y="328445"/>
                </a:lnTo>
                <a:lnTo>
                  <a:pt x="510222" y="337656"/>
                </a:lnTo>
                <a:lnTo>
                  <a:pt x="499427" y="347186"/>
                </a:lnTo>
                <a:lnTo>
                  <a:pt x="488632" y="357668"/>
                </a:lnTo>
                <a:lnTo>
                  <a:pt x="477837" y="367833"/>
                </a:lnTo>
                <a:lnTo>
                  <a:pt x="467677" y="378632"/>
                </a:lnTo>
                <a:lnTo>
                  <a:pt x="457517" y="390068"/>
                </a:lnTo>
                <a:lnTo>
                  <a:pt x="447357" y="401503"/>
                </a:lnTo>
                <a:lnTo>
                  <a:pt x="437832" y="413256"/>
                </a:lnTo>
                <a:lnTo>
                  <a:pt x="427672" y="425326"/>
                </a:lnTo>
                <a:lnTo>
                  <a:pt x="418465" y="438350"/>
                </a:lnTo>
                <a:lnTo>
                  <a:pt x="409257" y="451373"/>
                </a:lnTo>
                <a:lnTo>
                  <a:pt x="400050" y="464397"/>
                </a:lnTo>
                <a:lnTo>
                  <a:pt x="391160" y="478055"/>
                </a:lnTo>
                <a:lnTo>
                  <a:pt x="382270" y="491714"/>
                </a:lnTo>
                <a:lnTo>
                  <a:pt x="374015" y="506326"/>
                </a:lnTo>
                <a:lnTo>
                  <a:pt x="365760" y="520937"/>
                </a:lnTo>
                <a:lnTo>
                  <a:pt x="357822" y="535867"/>
                </a:lnTo>
                <a:lnTo>
                  <a:pt x="349885" y="550796"/>
                </a:lnTo>
                <a:lnTo>
                  <a:pt x="342265" y="566361"/>
                </a:lnTo>
                <a:lnTo>
                  <a:pt x="334962" y="581925"/>
                </a:lnTo>
                <a:lnTo>
                  <a:pt x="327977" y="598125"/>
                </a:lnTo>
                <a:lnTo>
                  <a:pt x="320675" y="614325"/>
                </a:lnTo>
                <a:lnTo>
                  <a:pt x="314325" y="630842"/>
                </a:lnTo>
                <a:lnTo>
                  <a:pt x="307657" y="647678"/>
                </a:lnTo>
                <a:lnTo>
                  <a:pt x="301625" y="664513"/>
                </a:lnTo>
                <a:lnTo>
                  <a:pt x="295592" y="681983"/>
                </a:lnTo>
                <a:lnTo>
                  <a:pt x="290195" y="699136"/>
                </a:lnTo>
                <a:lnTo>
                  <a:pt x="284797" y="716924"/>
                </a:lnTo>
                <a:lnTo>
                  <a:pt x="279400" y="735030"/>
                </a:lnTo>
                <a:lnTo>
                  <a:pt x="274637" y="753136"/>
                </a:lnTo>
                <a:lnTo>
                  <a:pt x="270192" y="771559"/>
                </a:lnTo>
                <a:lnTo>
                  <a:pt x="265747" y="789983"/>
                </a:lnTo>
                <a:lnTo>
                  <a:pt x="261937" y="808724"/>
                </a:lnTo>
                <a:lnTo>
                  <a:pt x="258127" y="827465"/>
                </a:lnTo>
                <a:lnTo>
                  <a:pt x="254952" y="846841"/>
                </a:lnTo>
                <a:lnTo>
                  <a:pt x="251777" y="865900"/>
                </a:lnTo>
                <a:lnTo>
                  <a:pt x="248920" y="885276"/>
                </a:lnTo>
                <a:lnTo>
                  <a:pt x="246697" y="904653"/>
                </a:lnTo>
                <a:lnTo>
                  <a:pt x="244475" y="924664"/>
                </a:lnTo>
                <a:lnTo>
                  <a:pt x="242570" y="944040"/>
                </a:lnTo>
                <a:lnTo>
                  <a:pt x="241300" y="964370"/>
                </a:lnTo>
                <a:lnTo>
                  <a:pt x="240030" y="984381"/>
                </a:lnTo>
                <a:lnTo>
                  <a:pt x="239077" y="1004711"/>
                </a:lnTo>
                <a:lnTo>
                  <a:pt x="238442" y="1025040"/>
                </a:lnTo>
                <a:lnTo>
                  <a:pt x="238125" y="1045687"/>
                </a:lnTo>
                <a:lnTo>
                  <a:pt x="238442" y="1066016"/>
                </a:lnTo>
                <a:lnTo>
                  <a:pt x="239077" y="1086028"/>
                </a:lnTo>
                <a:lnTo>
                  <a:pt x="240030" y="1106357"/>
                </a:lnTo>
                <a:lnTo>
                  <a:pt x="241300" y="1126369"/>
                </a:lnTo>
                <a:lnTo>
                  <a:pt x="242570" y="1146698"/>
                </a:lnTo>
                <a:lnTo>
                  <a:pt x="244475" y="1166392"/>
                </a:lnTo>
                <a:lnTo>
                  <a:pt x="246697" y="1186086"/>
                </a:lnTo>
                <a:lnTo>
                  <a:pt x="248920" y="1205780"/>
                </a:lnTo>
                <a:lnTo>
                  <a:pt x="251777" y="1224838"/>
                </a:lnTo>
                <a:lnTo>
                  <a:pt x="254952" y="1244215"/>
                </a:lnTo>
                <a:lnTo>
                  <a:pt x="258127" y="1263274"/>
                </a:lnTo>
                <a:lnTo>
                  <a:pt x="261937" y="1282015"/>
                </a:lnTo>
                <a:lnTo>
                  <a:pt x="265747" y="1300756"/>
                </a:lnTo>
                <a:lnTo>
                  <a:pt x="270192" y="1319179"/>
                </a:lnTo>
                <a:lnTo>
                  <a:pt x="274637" y="1337920"/>
                </a:lnTo>
                <a:lnTo>
                  <a:pt x="279400" y="1355708"/>
                </a:lnTo>
                <a:lnTo>
                  <a:pt x="284797" y="1373814"/>
                </a:lnTo>
                <a:lnTo>
                  <a:pt x="290195" y="1391602"/>
                </a:lnTo>
                <a:lnTo>
                  <a:pt x="295592" y="1409072"/>
                </a:lnTo>
                <a:lnTo>
                  <a:pt x="301625" y="1426225"/>
                </a:lnTo>
                <a:lnTo>
                  <a:pt x="307657" y="1443378"/>
                </a:lnTo>
                <a:lnTo>
                  <a:pt x="314325" y="1459896"/>
                </a:lnTo>
                <a:lnTo>
                  <a:pt x="320675" y="1476413"/>
                </a:lnTo>
                <a:lnTo>
                  <a:pt x="327977" y="1492613"/>
                </a:lnTo>
                <a:lnTo>
                  <a:pt x="334962" y="1508495"/>
                </a:lnTo>
                <a:lnTo>
                  <a:pt x="342265" y="1524378"/>
                </a:lnTo>
                <a:lnTo>
                  <a:pt x="349885" y="1539942"/>
                </a:lnTo>
                <a:lnTo>
                  <a:pt x="357822" y="1555189"/>
                </a:lnTo>
                <a:lnTo>
                  <a:pt x="365760" y="1569801"/>
                </a:lnTo>
                <a:lnTo>
                  <a:pt x="374015" y="1584730"/>
                </a:lnTo>
                <a:lnTo>
                  <a:pt x="382270" y="1598706"/>
                </a:lnTo>
                <a:lnTo>
                  <a:pt x="391160" y="1612683"/>
                </a:lnTo>
                <a:lnTo>
                  <a:pt x="400050" y="1626342"/>
                </a:lnTo>
                <a:lnTo>
                  <a:pt x="409257" y="1639683"/>
                </a:lnTo>
                <a:lnTo>
                  <a:pt x="418465" y="1652388"/>
                </a:lnTo>
                <a:lnTo>
                  <a:pt x="427672" y="1665094"/>
                </a:lnTo>
                <a:lnTo>
                  <a:pt x="437832" y="1677482"/>
                </a:lnTo>
                <a:lnTo>
                  <a:pt x="447357" y="1689235"/>
                </a:lnTo>
                <a:lnTo>
                  <a:pt x="457517" y="1700670"/>
                </a:lnTo>
                <a:lnTo>
                  <a:pt x="467677" y="1712106"/>
                </a:lnTo>
                <a:lnTo>
                  <a:pt x="477837" y="1722906"/>
                </a:lnTo>
                <a:lnTo>
                  <a:pt x="488632" y="1733388"/>
                </a:lnTo>
                <a:lnTo>
                  <a:pt x="499427" y="1743235"/>
                </a:lnTo>
                <a:lnTo>
                  <a:pt x="510222" y="1752764"/>
                </a:lnTo>
                <a:lnTo>
                  <a:pt x="521017" y="1762293"/>
                </a:lnTo>
                <a:lnTo>
                  <a:pt x="532447" y="1770870"/>
                </a:lnTo>
                <a:lnTo>
                  <a:pt x="543560" y="1779446"/>
                </a:lnTo>
                <a:lnTo>
                  <a:pt x="554990" y="1787387"/>
                </a:lnTo>
                <a:lnTo>
                  <a:pt x="566737" y="1795011"/>
                </a:lnTo>
                <a:lnTo>
                  <a:pt x="578168" y="1802317"/>
                </a:lnTo>
                <a:lnTo>
                  <a:pt x="589915" y="1808987"/>
                </a:lnTo>
                <a:lnTo>
                  <a:pt x="602298" y="1815023"/>
                </a:lnTo>
                <a:lnTo>
                  <a:pt x="614363" y="1820740"/>
                </a:lnTo>
                <a:lnTo>
                  <a:pt x="626428" y="1826140"/>
                </a:lnTo>
                <a:lnTo>
                  <a:pt x="638493" y="1830905"/>
                </a:lnTo>
                <a:lnTo>
                  <a:pt x="650875" y="1835352"/>
                </a:lnTo>
                <a:lnTo>
                  <a:pt x="663258" y="1839164"/>
                </a:lnTo>
                <a:lnTo>
                  <a:pt x="675958" y="1842340"/>
                </a:lnTo>
                <a:lnTo>
                  <a:pt x="688658" y="1845516"/>
                </a:lnTo>
                <a:lnTo>
                  <a:pt x="701358" y="1847740"/>
                </a:lnTo>
                <a:lnTo>
                  <a:pt x="714375" y="1849328"/>
                </a:lnTo>
                <a:lnTo>
                  <a:pt x="727075" y="1850916"/>
                </a:lnTo>
                <a:lnTo>
                  <a:pt x="740093" y="1851552"/>
                </a:lnTo>
                <a:lnTo>
                  <a:pt x="753428" y="1852187"/>
                </a:lnTo>
                <a:lnTo>
                  <a:pt x="763588" y="1851552"/>
                </a:lnTo>
                <a:lnTo>
                  <a:pt x="774065" y="1851234"/>
                </a:lnTo>
                <a:lnTo>
                  <a:pt x="783908" y="1850599"/>
                </a:lnTo>
                <a:lnTo>
                  <a:pt x="794385" y="1849328"/>
                </a:lnTo>
                <a:lnTo>
                  <a:pt x="804545" y="1848058"/>
                </a:lnTo>
                <a:lnTo>
                  <a:pt x="814388" y="1846152"/>
                </a:lnTo>
                <a:lnTo>
                  <a:pt x="824548" y="1843928"/>
                </a:lnTo>
                <a:lnTo>
                  <a:pt x="834390" y="1841387"/>
                </a:lnTo>
                <a:lnTo>
                  <a:pt x="844233" y="1838846"/>
                </a:lnTo>
                <a:lnTo>
                  <a:pt x="854393" y="1835669"/>
                </a:lnTo>
                <a:lnTo>
                  <a:pt x="863918" y="1832175"/>
                </a:lnTo>
                <a:lnTo>
                  <a:pt x="873760" y="1828364"/>
                </a:lnTo>
                <a:lnTo>
                  <a:pt x="883603" y="1824869"/>
                </a:lnTo>
                <a:lnTo>
                  <a:pt x="893128" y="1820422"/>
                </a:lnTo>
                <a:lnTo>
                  <a:pt x="902653" y="1815975"/>
                </a:lnTo>
                <a:lnTo>
                  <a:pt x="912178" y="1811211"/>
                </a:lnTo>
                <a:lnTo>
                  <a:pt x="921385" y="1805811"/>
                </a:lnTo>
                <a:lnTo>
                  <a:pt x="930593" y="1800411"/>
                </a:lnTo>
                <a:lnTo>
                  <a:pt x="939800" y="1795011"/>
                </a:lnTo>
                <a:lnTo>
                  <a:pt x="949008" y="1788976"/>
                </a:lnTo>
                <a:lnTo>
                  <a:pt x="958215" y="1782623"/>
                </a:lnTo>
                <a:lnTo>
                  <a:pt x="967105" y="1775952"/>
                </a:lnTo>
                <a:lnTo>
                  <a:pt x="975995" y="1769282"/>
                </a:lnTo>
                <a:lnTo>
                  <a:pt x="984885" y="1762293"/>
                </a:lnTo>
                <a:lnTo>
                  <a:pt x="993775" y="1754988"/>
                </a:lnTo>
                <a:lnTo>
                  <a:pt x="1002030" y="1747682"/>
                </a:lnTo>
                <a:lnTo>
                  <a:pt x="1010603" y="1740058"/>
                </a:lnTo>
                <a:lnTo>
                  <a:pt x="1019175" y="1731800"/>
                </a:lnTo>
                <a:lnTo>
                  <a:pt x="1027113" y="1723223"/>
                </a:lnTo>
                <a:lnTo>
                  <a:pt x="1035685" y="1714964"/>
                </a:lnTo>
                <a:lnTo>
                  <a:pt x="1043940" y="1706388"/>
                </a:lnTo>
                <a:lnTo>
                  <a:pt x="1051560" y="1697176"/>
                </a:lnTo>
                <a:lnTo>
                  <a:pt x="1059815" y="1687965"/>
                </a:lnTo>
                <a:lnTo>
                  <a:pt x="1067435" y="1678753"/>
                </a:lnTo>
                <a:lnTo>
                  <a:pt x="1075055" y="1669224"/>
                </a:lnTo>
                <a:lnTo>
                  <a:pt x="1082675" y="1659059"/>
                </a:lnTo>
                <a:lnTo>
                  <a:pt x="1089978" y="1649212"/>
                </a:lnTo>
                <a:lnTo>
                  <a:pt x="1097280" y="1638730"/>
                </a:lnTo>
                <a:lnTo>
                  <a:pt x="1111568" y="1617447"/>
                </a:lnTo>
                <a:lnTo>
                  <a:pt x="1125220" y="1595530"/>
                </a:lnTo>
                <a:lnTo>
                  <a:pt x="1138555" y="1572660"/>
                </a:lnTo>
                <a:lnTo>
                  <a:pt x="1151255" y="1549154"/>
                </a:lnTo>
                <a:lnTo>
                  <a:pt x="1163320" y="1524695"/>
                </a:lnTo>
                <a:lnTo>
                  <a:pt x="1175068" y="1499601"/>
                </a:lnTo>
                <a:lnTo>
                  <a:pt x="1185863" y="1474190"/>
                </a:lnTo>
                <a:lnTo>
                  <a:pt x="1196023" y="1448143"/>
                </a:lnTo>
                <a:lnTo>
                  <a:pt x="1206183" y="1421143"/>
                </a:lnTo>
                <a:lnTo>
                  <a:pt x="1215073" y="1393508"/>
                </a:lnTo>
                <a:lnTo>
                  <a:pt x="1223328" y="1365555"/>
                </a:lnTo>
                <a:lnTo>
                  <a:pt x="1231265" y="1336967"/>
                </a:lnTo>
                <a:lnTo>
                  <a:pt x="1238250" y="1307744"/>
                </a:lnTo>
                <a:lnTo>
                  <a:pt x="1482725" y="1307744"/>
                </a:lnTo>
                <a:lnTo>
                  <a:pt x="1478598" y="1329026"/>
                </a:lnTo>
                <a:lnTo>
                  <a:pt x="1474153" y="1349991"/>
                </a:lnTo>
                <a:lnTo>
                  <a:pt x="1469708" y="1370955"/>
                </a:lnTo>
                <a:lnTo>
                  <a:pt x="1464945" y="1391602"/>
                </a:lnTo>
                <a:lnTo>
                  <a:pt x="1459230" y="1411931"/>
                </a:lnTo>
                <a:lnTo>
                  <a:pt x="1454150" y="1432261"/>
                </a:lnTo>
                <a:lnTo>
                  <a:pt x="1448435" y="1452272"/>
                </a:lnTo>
                <a:lnTo>
                  <a:pt x="1442403" y="1471966"/>
                </a:lnTo>
                <a:lnTo>
                  <a:pt x="1435735" y="1491660"/>
                </a:lnTo>
                <a:lnTo>
                  <a:pt x="1429385" y="1510719"/>
                </a:lnTo>
                <a:lnTo>
                  <a:pt x="1422400" y="1530095"/>
                </a:lnTo>
                <a:lnTo>
                  <a:pt x="1415415" y="1548836"/>
                </a:lnTo>
                <a:lnTo>
                  <a:pt x="1407795" y="1567577"/>
                </a:lnTo>
                <a:lnTo>
                  <a:pt x="1400493" y="1586001"/>
                </a:lnTo>
                <a:lnTo>
                  <a:pt x="1392238" y="1604106"/>
                </a:lnTo>
                <a:lnTo>
                  <a:pt x="1384300" y="1622212"/>
                </a:lnTo>
                <a:lnTo>
                  <a:pt x="1375728" y="1639683"/>
                </a:lnTo>
                <a:lnTo>
                  <a:pt x="1366838" y="1656835"/>
                </a:lnTo>
                <a:lnTo>
                  <a:pt x="1357948" y="1674306"/>
                </a:lnTo>
                <a:lnTo>
                  <a:pt x="1348740" y="1690823"/>
                </a:lnTo>
                <a:lnTo>
                  <a:pt x="1339533" y="1707341"/>
                </a:lnTo>
                <a:lnTo>
                  <a:pt x="1329690" y="1723541"/>
                </a:lnTo>
                <a:lnTo>
                  <a:pt x="1320165" y="1740058"/>
                </a:lnTo>
                <a:lnTo>
                  <a:pt x="1309688" y="1755305"/>
                </a:lnTo>
                <a:lnTo>
                  <a:pt x="1299210" y="1770870"/>
                </a:lnTo>
                <a:lnTo>
                  <a:pt x="1288733" y="1786117"/>
                </a:lnTo>
                <a:lnTo>
                  <a:pt x="1277938" y="1800728"/>
                </a:lnTo>
                <a:lnTo>
                  <a:pt x="1266825" y="1815023"/>
                </a:lnTo>
                <a:lnTo>
                  <a:pt x="1255713" y="1829317"/>
                </a:lnTo>
                <a:lnTo>
                  <a:pt x="1244283" y="1843293"/>
                </a:lnTo>
                <a:lnTo>
                  <a:pt x="1232535" y="1856634"/>
                </a:lnTo>
                <a:lnTo>
                  <a:pt x="1220788" y="1869657"/>
                </a:lnTo>
                <a:lnTo>
                  <a:pt x="1208723" y="1882681"/>
                </a:lnTo>
                <a:lnTo>
                  <a:pt x="1196340" y="1895069"/>
                </a:lnTo>
                <a:lnTo>
                  <a:pt x="1183958" y="1907457"/>
                </a:lnTo>
                <a:lnTo>
                  <a:pt x="1171575" y="1919210"/>
                </a:lnTo>
                <a:lnTo>
                  <a:pt x="1158558" y="1930645"/>
                </a:lnTo>
                <a:lnTo>
                  <a:pt x="1145540" y="1941763"/>
                </a:lnTo>
                <a:lnTo>
                  <a:pt x="1132205" y="1952245"/>
                </a:lnTo>
                <a:lnTo>
                  <a:pt x="1119188" y="1962727"/>
                </a:lnTo>
                <a:lnTo>
                  <a:pt x="1105535" y="1973210"/>
                </a:lnTo>
                <a:lnTo>
                  <a:pt x="1091883" y="1982739"/>
                </a:lnTo>
                <a:lnTo>
                  <a:pt x="1077913" y="1991951"/>
                </a:lnTo>
                <a:lnTo>
                  <a:pt x="1063625" y="2000845"/>
                </a:lnTo>
                <a:lnTo>
                  <a:pt x="1049655" y="2009103"/>
                </a:lnTo>
                <a:lnTo>
                  <a:pt x="1035368" y="2017362"/>
                </a:lnTo>
                <a:lnTo>
                  <a:pt x="1020763" y="2024986"/>
                </a:lnTo>
                <a:lnTo>
                  <a:pt x="1006158" y="2032609"/>
                </a:lnTo>
                <a:lnTo>
                  <a:pt x="991235" y="2038962"/>
                </a:lnTo>
                <a:lnTo>
                  <a:pt x="976313" y="2045633"/>
                </a:lnTo>
                <a:lnTo>
                  <a:pt x="961390" y="2051668"/>
                </a:lnTo>
                <a:lnTo>
                  <a:pt x="945833" y="2057385"/>
                </a:lnTo>
                <a:lnTo>
                  <a:pt x="930593" y="2062785"/>
                </a:lnTo>
                <a:lnTo>
                  <a:pt x="915035" y="2067550"/>
                </a:lnTo>
                <a:lnTo>
                  <a:pt x="899160" y="2071680"/>
                </a:lnTo>
                <a:lnTo>
                  <a:pt x="883603" y="2075491"/>
                </a:lnTo>
                <a:lnTo>
                  <a:pt x="867728" y="2079303"/>
                </a:lnTo>
                <a:lnTo>
                  <a:pt x="851853" y="2082162"/>
                </a:lnTo>
                <a:lnTo>
                  <a:pt x="835660" y="2084703"/>
                </a:lnTo>
                <a:lnTo>
                  <a:pt x="819150" y="2086609"/>
                </a:lnTo>
                <a:lnTo>
                  <a:pt x="802958" y="2088515"/>
                </a:lnTo>
                <a:lnTo>
                  <a:pt x="786448" y="2089785"/>
                </a:lnTo>
                <a:lnTo>
                  <a:pt x="769938" y="2090421"/>
                </a:lnTo>
                <a:lnTo>
                  <a:pt x="753428" y="2090738"/>
                </a:lnTo>
                <a:lnTo>
                  <a:pt x="733425" y="2090421"/>
                </a:lnTo>
                <a:lnTo>
                  <a:pt x="713740" y="2089150"/>
                </a:lnTo>
                <a:lnTo>
                  <a:pt x="694373" y="2087879"/>
                </a:lnTo>
                <a:lnTo>
                  <a:pt x="675005" y="2085338"/>
                </a:lnTo>
                <a:lnTo>
                  <a:pt x="655955" y="2082162"/>
                </a:lnTo>
                <a:lnTo>
                  <a:pt x="637223" y="2078985"/>
                </a:lnTo>
                <a:lnTo>
                  <a:pt x="618490" y="2074538"/>
                </a:lnTo>
                <a:lnTo>
                  <a:pt x="599440" y="2069774"/>
                </a:lnTo>
                <a:lnTo>
                  <a:pt x="581025" y="2064056"/>
                </a:lnTo>
                <a:lnTo>
                  <a:pt x="562610" y="2058338"/>
                </a:lnTo>
                <a:lnTo>
                  <a:pt x="544512" y="2051668"/>
                </a:lnTo>
                <a:lnTo>
                  <a:pt x="527050" y="2044362"/>
                </a:lnTo>
                <a:lnTo>
                  <a:pt x="509270" y="2036421"/>
                </a:lnTo>
                <a:lnTo>
                  <a:pt x="491490" y="2028162"/>
                </a:lnTo>
                <a:lnTo>
                  <a:pt x="474662" y="2019268"/>
                </a:lnTo>
                <a:lnTo>
                  <a:pt x="457200" y="2009421"/>
                </a:lnTo>
                <a:lnTo>
                  <a:pt x="440690" y="1999574"/>
                </a:lnTo>
                <a:lnTo>
                  <a:pt x="423545" y="1988774"/>
                </a:lnTo>
                <a:lnTo>
                  <a:pt x="407352" y="1977974"/>
                </a:lnTo>
                <a:lnTo>
                  <a:pt x="391160" y="1966539"/>
                </a:lnTo>
                <a:lnTo>
                  <a:pt x="375285" y="1954151"/>
                </a:lnTo>
                <a:lnTo>
                  <a:pt x="360045" y="1941445"/>
                </a:lnTo>
                <a:lnTo>
                  <a:pt x="344487" y="1928104"/>
                </a:lnTo>
                <a:lnTo>
                  <a:pt x="329247" y="1914445"/>
                </a:lnTo>
                <a:lnTo>
                  <a:pt x="314642" y="1900469"/>
                </a:lnTo>
                <a:lnTo>
                  <a:pt x="299720" y="1885540"/>
                </a:lnTo>
                <a:lnTo>
                  <a:pt x="285432" y="1870610"/>
                </a:lnTo>
                <a:lnTo>
                  <a:pt x="271462" y="1854728"/>
                </a:lnTo>
                <a:lnTo>
                  <a:pt x="257810" y="1838846"/>
                </a:lnTo>
                <a:lnTo>
                  <a:pt x="244157" y="1822011"/>
                </a:lnTo>
                <a:lnTo>
                  <a:pt x="230822" y="1805176"/>
                </a:lnTo>
                <a:lnTo>
                  <a:pt x="218440" y="1787705"/>
                </a:lnTo>
                <a:lnTo>
                  <a:pt x="205740" y="1770235"/>
                </a:lnTo>
                <a:lnTo>
                  <a:pt x="193357" y="1751811"/>
                </a:lnTo>
                <a:lnTo>
                  <a:pt x="181292" y="1732753"/>
                </a:lnTo>
                <a:lnTo>
                  <a:pt x="169862" y="1714011"/>
                </a:lnTo>
                <a:lnTo>
                  <a:pt x="158432" y="1694635"/>
                </a:lnTo>
                <a:lnTo>
                  <a:pt x="147637" y="1674624"/>
                </a:lnTo>
                <a:lnTo>
                  <a:pt x="137160" y="1654294"/>
                </a:lnTo>
                <a:lnTo>
                  <a:pt x="127000" y="1633647"/>
                </a:lnTo>
                <a:lnTo>
                  <a:pt x="116840" y="1612683"/>
                </a:lnTo>
                <a:lnTo>
                  <a:pt x="107315" y="1591083"/>
                </a:lnTo>
                <a:lnTo>
                  <a:pt x="98425" y="1569483"/>
                </a:lnTo>
                <a:lnTo>
                  <a:pt x="89535" y="1547566"/>
                </a:lnTo>
                <a:lnTo>
                  <a:pt x="81280" y="1525330"/>
                </a:lnTo>
                <a:lnTo>
                  <a:pt x="73025" y="1502460"/>
                </a:lnTo>
                <a:lnTo>
                  <a:pt x="65405" y="1479590"/>
                </a:lnTo>
                <a:lnTo>
                  <a:pt x="58420" y="1455766"/>
                </a:lnTo>
                <a:lnTo>
                  <a:pt x="51435" y="1432261"/>
                </a:lnTo>
                <a:lnTo>
                  <a:pt x="45085" y="1408120"/>
                </a:lnTo>
                <a:lnTo>
                  <a:pt x="38735" y="1383979"/>
                </a:lnTo>
                <a:lnTo>
                  <a:pt x="33337" y="1359520"/>
                </a:lnTo>
                <a:lnTo>
                  <a:pt x="27940" y="1334744"/>
                </a:lnTo>
                <a:lnTo>
                  <a:pt x="23177" y="1309650"/>
                </a:lnTo>
                <a:lnTo>
                  <a:pt x="18732" y="1284238"/>
                </a:lnTo>
                <a:lnTo>
                  <a:pt x="14922" y="1258509"/>
                </a:lnTo>
                <a:lnTo>
                  <a:pt x="11430" y="1232780"/>
                </a:lnTo>
                <a:lnTo>
                  <a:pt x="8572" y="1206733"/>
                </a:lnTo>
                <a:lnTo>
                  <a:pt x="6032" y="1180368"/>
                </a:lnTo>
                <a:lnTo>
                  <a:pt x="3810" y="1153686"/>
                </a:lnTo>
                <a:lnTo>
                  <a:pt x="1905" y="1127004"/>
                </a:lnTo>
                <a:lnTo>
                  <a:pt x="635" y="1099686"/>
                </a:lnTo>
                <a:lnTo>
                  <a:pt x="0" y="1073004"/>
                </a:lnTo>
                <a:lnTo>
                  <a:pt x="0" y="1045687"/>
                </a:lnTo>
                <a:lnTo>
                  <a:pt x="0" y="1018052"/>
                </a:lnTo>
                <a:lnTo>
                  <a:pt x="635" y="991052"/>
                </a:lnTo>
                <a:lnTo>
                  <a:pt x="1905" y="963734"/>
                </a:lnTo>
                <a:lnTo>
                  <a:pt x="3810" y="937052"/>
                </a:lnTo>
                <a:lnTo>
                  <a:pt x="6032" y="910688"/>
                </a:lnTo>
                <a:lnTo>
                  <a:pt x="8572" y="884006"/>
                </a:lnTo>
                <a:lnTo>
                  <a:pt x="11430" y="858276"/>
                </a:lnTo>
                <a:lnTo>
                  <a:pt x="14922" y="832230"/>
                </a:lnTo>
                <a:lnTo>
                  <a:pt x="18732" y="806500"/>
                </a:lnTo>
                <a:lnTo>
                  <a:pt x="23177" y="781089"/>
                </a:lnTo>
                <a:lnTo>
                  <a:pt x="27940" y="755995"/>
                </a:lnTo>
                <a:lnTo>
                  <a:pt x="33337" y="731218"/>
                </a:lnTo>
                <a:lnTo>
                  <a:pt x="38735" y="706442"/>
                </a:lnTo>
                <a:lnTo>
                  <a:pt x="45085" y="682618"/>
                </a:lnTo>
                <a:lnTo>
                  <a:pt x="51435" y="658477"/>
                </a:lnTo>
                <a:lnTo>
                  <a:pt x="58420" y="634654"/>
                </a:lnTo>
                <a:lnTo>
                  <a:pt x="65405" y="611466"/>
                </a:lnTo>
                <a:lnTo>
                  <a:pt x="73025" y="588596"/>
                </a:lnTo>
                <a:lnTo>
                  <a:pt x="81280" y="565725"/>
                </a:lnTo>
                <a:lnTo>
                  <a:pt x="89535" y="543172"/>
                </a:lnTo>
                <a:lnTo>
                  <a:pt x="98425" y="520937"/>
                </a:lnTo>
                <a:lnTo>
                  <a:pt x="107315" y="499655"/>
                </a:lnTo>
                <a:lnTo>
                  <a:pt x="116840" y="478055"/>
                </a:lnTo>
                <a:lnTo>
                  <a:pt x="127000" y="457091"/>
                </a:lnTo>
                <a:lnTo>
                  <a:pt x="137160" y="436444"/>
                </a:lnTo>
                <a:lnTo>
                  <a:pt x="147637" y="416115"/>
                </a:lnTo>
                <a:lnTo>
                  <a:pt x="158432" y="396421"/>
                </a:lnTo>
                <a:lnTo>
                  <a:pt x="169862" y="376727"/>
                </a:lnTo>
                <a:lnTo>
                  <a:pt x="181292" y="357668"/>
                </a:lnTo>
                <a:lnTo>
                  <a:pt x="193357" y="339244"/>
                </a:lnTo>
                <a:lnTo>
                  <a:pt x="205740" y="320821"/>
                </a:lnTo>
                <a:lnTo>
                  <a:pt x="218440" y="303033"/>
                </a:lnTo>
                <a:lnTo>
                  <a:pt x="230822" y="285563"/>
                </a:lnTo>
                <a:lnTo>
                  <a:pt x="244157" y="268727"/>
                </a:lnTo>
                <a:lnTo>
                  <a:pt x="257810" y="252210"/>
                </a:lnTo>
                <a:lnTo>
                  <a:pt x="271462" y="235692"/>
                </a:lnTo>
                <a:lnTo>
                  <a:pt x="285432" y="220445"/>
                </a:lnTo>
                <a:lnTo>
                  <a:pt x="299720" y="205198"/>
                </a:lnTo>
                <a:lnTo>
                  <a:pt x="314642" y="190587"/>
                </a:lnTo>
                <a:lnTo>
                  <a:pt x="329247" y="176293"/>
                </a:lnTo>
                <a:lnTo>
                  <a:pt x="344487" y="162316"/>
                </a:lnTo>
                <a:lnTo>
                  <a:pt x="360045" y="149611"/>
                </a:lnTo>
                <a:lnTo>
                  <a:pt x="375285" y="136587"/>
                </a:lnTo>
                <a:lnTo>
                  <a:pt x="391160" y="124517"/>
                </a:lnTo>
                <a:lnTo>
                  <a:pt x="407352" y="113081"/>
                </a:lnTo>
                <a:lnTo>
                  <a:pt x="423545" y="101646"/>
                </a:lnTo>
                <a:lnTo>
                  <a:pt x="440690" y="91164"/>
                </a:lnTo>
                <a:lnTo>
                  <a:pt x="457200" y="80999"/>
                </a:lnTo>
                <a:lnTo>
                  <a:pt x="474662" y="71788"/>
                </a:lnTo>
                <a:lnTo>
                  <a:pt x="491490" y="62576"/>
                </a:lnTo>
                <a:lnTo>
                  <a:pt x="509270" y="54317"/>
                </a:lnTo>
                <a:lnTo>
                  <a:pt x="527050" y="46058"/>
                </a:lnTo>
                <a:lnTo>
                  <a:pt x="544512" y="39070"/>
                </a:lnTo>
                <a:lnTo>
                  <a:pt x="562610" y="32400"/>
                </a:lnTo>
                <a:lnTo>
                  <a:pt x="581025" y="26364"/>
                </a:lnTo>
                <a:lnTo>
                  <a:pt x="599440" y="20964"/>
                </a:lnTo>
                <a:lnTo>
                  <a:pt x="618490" y="16200"/>
                </a:lnTo>
                <a:lnTo>
                  <a:pt x="637223" y="11753"/>
                </a:lnTo>
                <a:lnTo>
                  <a:pt x="655955" y="8259"/>
                </a:lnTo>
                <a:lnTo>
                  <a:pt x="675005" y="5400"/>
                </a:lnTo>
                <a:lnTo>
                  <a:pt x="694373" y="3176"/>
                </a:lnTo>
                <a:lnTo>
                  <a:pt x="713740" y="1588"/>
                </a:lnTo>
                <a:lnTo>
                  <a:pt x="733425" y="318"/>
                </a:lnTo>
                <a:lnTo>
                  <a:pt x="753428"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itchFamily="2" charset="-122"/>
                <a:cs typeface="+mn-cs"/>
              </a:defRPr>
            </a:lvl5pPr>
            <a:lvl6pPr marL="2286000" algn="l" defTabSz="914400" rtl="0" eaLnBrk="1" latinLnBrk="0" hangingPunct="1">
              <a:defRPr kern="1200">
                <a:solidFill>
                  <a:schemeClr val="tx1"/>
                </a:solidFill>
                <a:latin typeface="Calibri" panose="020F0502020204030204" charset="0"/>
                <a:ea typeface="宋体" pitchFamily="2" charset="-122"/>
                <a:cs typeface="+mn-cs"/>
              </a:defRPr>
            </a:lvl6pPr>
            <a:lvl7pPr marL="2743200" algn="l" defTabSz="914400" rtl="0" eaLnBrk="1" latinLnBrk="0" hangingPunct="1">
              <a:defRPr kern="1200">
                <a:solidFill>
                  <a:schemeClr val="tx1"/>
                </a:solidFill>
                <a:latin typeface="Calibri" panose="020F0502020204030204" charset="0"/>
                <a:ea typeface="宋体" pitchFamily="2" charset="-122"/>
                <a:cs typeface="+mn-cs"/>
              </a:defRPr>
            </a:lvl7pPr>
            <a:lvl8pPr marL="3200400" algn="l" defTabSz="914400" rtl="0" eaLnBrk="1" latinLnBrk="0" hangingPunct="1">
              <a:defRPr kern="1200">
                <a:solidFill>
                  <a:schemeClr val="tx1"/>
                </a:solidFill>
                <a:latin typeface="Calibri" panose="020F0502020204030204" charset="0"/>
                <a:ea typeface="宋体" pitchFamily="2" charset="-122"/>
                <a:cs typeface="+mn-cs"/>
              </a:defRPr>
            </a:lvl8pPr>
            <a:lvl9pPr marL="3657600" algn="l" defTabSz="914400" rtl="0" eaLnBrk="1" latinLnBrk="0" hangingPunct="1">
              <a:defRPr kern="1200">
                <a:solidFill>
                  <a:schemeClr val="tx1"/>
                </a:solidFill>
                <a:latin typeface="Calibri" panose="020F0502020204030204" charset="0"/>
                <a:ea typeface="宋体" pitchFamily="2" charset="-122"/>
                <a:cs typeface="+mn-cs"/>
              </a:defRPr>
            </a:lvl9pPr>
          </a:lstStyle>
          <a:p>
            <a:pPr algn="ctr">
              <a:defRPr/>
            </a:pPr>
            <a:endParaRPr lang="zh-CN" altLang="en-US" dirty="0">
              <a:solidFill>
                <a:srgbClr val="FFFFFF"/>
              </a:solidFill>
              <a:latin typeface="思源黑体 CN Light" panose="020B0300000000000000" pitchFamily="34" charset="-122"/>
            </a:endParaRPr>
          </a:p>
        </p:txBody>
      </p:sp>
      <p:sp>
        <p:nvSpPr>
          <p:cNvPr id="17" name="椭圆 16"/>
          <p:cNvSpPr/>
          <p:nvPr>
            <p:custDataLst>
              <p:tags r:id="rId3"/>
            </p:custDataLst>
          </p:nvPr>
        </p:nvSpPr>
        <p:spPr>
          <a:xfrm>
            <a:off x="566420" y="3671570"/>
            <a:ext cx="659765" cy="659765"/>
          </a:xfrm>
          <a:prstGeom prst="ellipse">
            <a:avLst/>
          </a:prstGeom>
          <a:solidFill>
            <a:srgbClr val="DFB2AF"/>
          </a:solidFill>
          <a:ln>
            <a:noFill/>
          </a:ln>
        </p:spPr>
        <p:txBody>
          <a:bodyPr rot="0" spcFirstLastPara="0" vertOverflow="overflow" horzOverflow="overflow" vert="horz" wrap="square" lIns="91440" tIns="45720" rIns="91440" bIns="45720" numCol="1" spcCol="0" rtlCol="0" fromWordArt="0" anchor="ctr" anchorCtr="0" forceAA="0" compatLnSpc="1">
            <a:noAutofit/>
          </a:bodyPr>
          <a:lstStyle/>
          <a:p>
            <a:pPr algn="just">
              <a:lnSpc>
                <a:spcPct val="120000"/>
              </a:lnSpc>
            </a:pPr>
            <a:endParaRPr lang="zh-CN" altLang="en-US" dirty="0">
              <a:latin typeface="思源黑体 CN Light" panose="020B0300000000000000" pitchFamily="34" charset="-122"/>
              <a:ea typeface="思源黑体 CN Light" panose="020B0300000000000000" pitchFamily="34" charset="-122"/>
            </a:endParaRPr>
          </a:p>
        </p:txBody>
      </p:sp>
      <p:sp>
        <p:nvSpPr>
          <p:cNvPr id="149" name="Freeform 16"/>
          <p:cNvSpPr>
            <a:spLocks noEditPoints="1"/>
          </p:cNvSpPr>
          <p:nvPr>
            <p:custDataLst>
              <p:tags r:id="rId4"/>
            </p:custDataLst>
          </p:nvPr>
        </p:nvSpPr>
        <p:spPr bwMode="auto">
          <a:xfrm>
            <a:off x="763270" y="3812540"/>
            <a:ext cx="311785" cy="313690"/>
          </a:xfrm>
          <a:custGeom>
            <a:avLst/>
            <a:gdLst>
              <a:gd name="T0" fmla="*/ 381 w 598"/>
              <a:gd name="T1" fmla="*/ 84 h 674"/>
              <a:gd name="T2" fmla="*/ 296 w 598"/>
              <a:gd name="T3" fmla="*/ 169 h 674"/>
              <a:gd name="T4" fmla="*/ 212 w 598"/>
              <a:gd name="T5" fmla="*/ 169 h 674"/>
              <a:gd name="T6" fmla="*/ 127 w 598"/>
              <a:gd name="T7" fmla="*/ 84 h 674"/>
              <a:gd name="T8" fmla="*/ 212 w 598"/>
              <a:gd name="T9" fmla="*/ 0 h 674"/>
              <a:gd name="T10" fmla="*/ 296 w 598"/>
              <a:gd name="T11" fmla="*/ 0 h 674"/>
              <a:gd name="T12" fmla="*/ 381 w 598"/>
              <a:gd name="T13" fmla="*/ 84 h 674"/>
              <a:gd name="T14" fmla="*/ 421 w 598"/>
              <a:gd name="T15" fmla="*/ 84 h 674"/>
              <a:gd name="T16" fmla="*/ 423 w 598"/>
              <a:gd name="T17" fmla="*/ 103 h 674"/>
              <a:gd name="T18" fmla="*/ 317 w 598"/>
              <a:gd name="T19" fmla="*/ 209 h 674"/>
              <a:gd name="T20" fmla="*/ 191 w 598"/>
              <a:gd name="T21" fmla="*/ 209 h 674"/>
              <a:gd name="T22" fmla="*/ 85 w 598"/>
              <a:gd name="T23" fmla="*/ 103 h 674"/>
              <a:gd name="T24" fmla="*/ 87 w 598"/>
              <a:gd name="T25" fmla="*/ 84 h 674"/>
              <a:gd name="T26" fmla="*/ 0 w 598"/>
              <a:gd name="T27" fmla="*/ 188 h 674"/>
              <a:gd name="T28" fmla="*/ 0 w 598"/>
              <a:gd name="T29" fmla="*/ 569 h 674"/>
              <a:gd name="T30" fmla="*/ 106 w 598"/>
              <a:gd name="T31" fmla="*/ 674 h 674"/>
              <a:gd name="T32" fmla="*/ 387 w 598"/>
              <a:gd name="T33" fmla="*/ 674 h 674"/>
              <a:gd name="T34" fmla="*/ 272 w 598"/>
              <a:gd name="T35" fmla="*/ 500 h 674"/>
              <a:gd name="T36" fmla="*/ 461 w 598"/>
              <a:gd name="T37" fmla="*/ 311 h 674"/>
              <a:gd name="T38" fmla="*/ 508 w 598"/>
              <a:gd name="T39" fmla="*/ 317 h 674"/>
              <a:gd name="T40" fmla="*/ 508 w 598"/>
              <a:gd name="T41" fmla="*/ 188 h 674"/>
              <a:gd name="T42" fmla="*/ 421 w 598"/>
              <a:gd name="T43" fmla="*/ 84 h 674"/>
              <a:gd name="T44" fmla="*/ 238 w 598"/>
              <a:gd name="T45" fmla="*/ 422 h 674"/>
              <a:gd name="T46" fmla="*/ 238 w 598"/>
              <a:gd name="T47" fmla="*/ 422 h 674"/>
              <a:gd name="T48" fmla="*/ 106 w 598"/>
              <a:gd name="T49" fmla="*/ 422 h 674"/>
              <a:gd name="T50" fmla="*/ 85 w 598"/>
              <a:gd name="T51" fmla="*/ 401 h 674"/>
              <a:gd name="T52" fmla="*/ 106 w 598"/>
              <a:gd name="T53" fmla="*/ 380 h 674"/>
              <a:gd name="T54" fmla="*/ 238 w 598"/>
              <a:gd name="T55" fmla="*/ 380 h 674"/>
              <a:gd name="T56" fmla="*/ 259 w 598"/>
              <a:gd name="T57" fmla="*/ 401 h 674"/>
              <a:gd name="T58" fmla="*/ 238 w 598"/>
              <a:gd name="T59" fmla="*/ 422 h 674"/>
              <a:gd name="T60" fmla="*/ 280 w 598"/>
              <a:gd name="T61" fmla="*/ 338 h 674"/>
              <a:gd name="T62" fmla="*/ 280 w 598"/>
              <a:gd name="T63" fmla="*/ 338 h 674"/>
              <a:gd name="T64" fmla="*/ 106 w 598"/>
              <a:gd name="T65" fmla="*/ 338 h 674"/>
              <a:gd name="T66" fmla="*/ 85 w 598"/>
              <a:gd name="T67" fmla="*/ 317 h 674"/>
              <a:gd name="T68" fmla="*/ 106 w 598"/>
              <a:gd name="T69" fmla="*/ 296 h 674"/>
              <a:gd name="T70" fmla="*/ 280 w 598"/>
              <a:gd name="T71" fmla="*/ 296 h 674"/>
              <a:gd name="T72" fmla="*/ 302 w 598"/>
              <a:gd name="T73" fmla="*/ 317 h 674"/>
              <a:gd name="T74" fmla="*/ 280 w 598"/>
              <a:gd name="T75" fmla="*/ 338 h 674"/>
              <a:gd name="T76" fmla="*/ 496 w 598"/>
              <a:gd name="T77" fmla="*/ 369 h 674"/>
              <a:gd name="T78" fmla="*/ 463 w 598"/>
              <a:gd name="T79" fmla="*/ 365 h 674"/>
              <a:gd name="T80" fmla="*/ 328 w 598"/>
              <a:gd name="T81" fmla="*/ 500 h 674"/>
              <a:gd name="T82" fmla="*/ 434 w 598"/>
              <a:gd name="T83" fmla="*/ 632 h 674"/>
              <a:gd name="T84" fmla="*/ 463 w 598"/>
              <a:gd name="T85" fmla="*/ 635 h 674"/>
              <a:gd name="T86" fmla="*/ 598 w 598"/>
              <a:gd name="T87" fmla="*/ 500 h 674"/>
              <a:gd name="T88" fmla="*/ 496 w 598"/>
              <a:gd name="T89" fmla="*/ 369 h 674"/>
              <a:gd name="T90" fmla="*/ 539 w 598"/>
              <a:gd name="T91" fmla="*/ 481 h 674"/>
              <a:gd name="T92" fmla="*/ 539 w 598"/>
              <a:gd name="T93" fmla="*/ 481 h 674"/>
              <a:gd name="T94" fmla="*/ 496 w 598"/>
              <a:gd name="T95" fmla="*/ 523 h 674"/>
              <a:gd name="T96" fmla="*/ 463 w 598"/>
              <a:gd name="T97" fmla="*/ 557 h 674"/>
              <a:gd name="T98" fmla="*/ 425 w 598"/>
              <a:gd name="T99" fmla="*/ 557 h 674"/>
              <a:gd name="T100" fmla="*/ 386 w 598"/>
              <a:gd name="T101" fmla="*/ 519 h 674"/>
              <a:gd name="T102" fmla="*/ 386 w 598"/>
              <a:gd name="T103" fmla="*/ 481 h 674"/>
              <a:gd name="T104" fmla="*/ 425 w 598"/>
              <a:gd name="T105" fmla="*/ 481 h 674"/>
              <a:gd name="T106" fmla="*/ 444 w 598"/>
              <a:gd name="T107" fmla="*/ 500 h 674"/>
              <a:gd name="T108" fmla="*/ 496 w 598"/>
              <a:gd name="T109" fmla="*/ 447 h 674"/>
              <a:gd name="T110" fmla="*/ 501 w 598"/>
              <a:gd name="T111" fmla="*/ 443 h 674"/>
              <a:gd name="T112" fmla="*/ 539 w 598"/>
              <a:gd name="T113" fmla="*/ 443 h 674"/>
              <a:gd name="T114" fmla="*/ 539 w 598"/>
              <a:gd name="T115" fmla="*/ 481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98" h="674">
                <a:moveTo>
                  <a:pt x="381" y="84"/>
                </a:moveTo>
                <a:cubicBezTo>
                  <a:pt x="381" y="131"/>
                  <a:pt x="343" y="169"/>
                  <a:pt x="296" y="169"/>
                </a:cubicBezTo>
                <a:lnTo>
                  <a:pt x="212" y="169"/>
                </a:lnTo>
                <a:cubicBezTo>
                  <a:pt x="165" y="169"/>
                  <a:pt x="127" y="131"/>
                  <a:pt x="127" y="84"/>
                </a:cubicBezTo>
                <a:cubicBezTo>
                  <a:pt x="127" y="37"/>
                  <a:pt x="165" y="0"/>
                  <a:pt x="212" y="0"/>
                </a:cubicBezTo>
                <a:lnTo>
                  <a:pt x="296" y="0"/>
                </a:lnTo>
                <a:cubicBezTo>
                  <a:pt x="343" y="0"/>
                  <a:pt x="381" y="37"/>
                  <a:pt x="381" y="84"/>
                </a:cubicBezTo>
                <a:close/>
                <a:moveTo>
                  <a:pt x="421" y="84"/>
                </a:moveTo>
                <a:cubicBezTo>
                  <a:pt x="422" y="90"/>
                  <a:pt x="423" y="97"/>
                  <a:pt x="423" y="103"/>
                </a:cubicBezTo>
                <a:cubicBezTo>
                  <a:pt x="423" y="162"/>
                  <a:pt x="376" y="209"/>
                  <a:pt x="317" y="209"/>
                </a:cubicBezTo>
                <a:lnTo>
                  <a:pt x="191" y="209"/>
                </a:lnTo>
                <a:cubicBezTo>
                  <a:pt x="132" y="209"/>
                  <a:pt x="85" y="162"/>
                  <a:pt x="85" y="103"/>
                </a:cubicBezTo>
                <a:cubicBezTo>
                  <a:pt x="85" y="97"/>
                  <a:pt x="85" y="90"/>
                  <a:pt x="87" y="84"/>
                </a:cubicBezTo>
                <a:cubicBezTo>
                  <a:pt x="37" y="93"/>
                  <a:pt x="0" y="136"/>
                  <a:pt x="0" y="188"/>
                </a:cubicBezTo>
                <a:lnTo>
                  <a:pt x="0" y="569"/>
                </a:lnTo>
                <a:cubicBezTo>
                  <a:pt x="0" y="627"/>
                  <a:pt x="47" y="674"/>
                  <a:pt x="106" y="674"/>
                </a:cubicBezTo>
                <a:lnTo>
                  <a:pt x="387" y="674"/>
                </a:lnTo>
                <a:cubicBezTo>
                  <a:pt x="320" y="646"/>
                  <a:pt x="272" y="579"/>
                  <a:pt x="272" y="500"/>
                </a:cubicBezTo>
                <a:cubicBezTo>
                  <a:pt x="272" y="396"/>
                  <a:pt x="357" y="311"/>
                  <a:pt x="461" y="311"/>
                </a:cubicBezTo>
                <a:cubicBezTo>
                  <a:pt x="477" y="311"/>
                  <a:pt x="493" y="313"/>
                  <a:pt x="508" y="317"/>
                </a:cubicBezTo>
                <a:lnTo>
                  <a:pt x="508" y="188"/>
                </a:lnTo>
                <a:cubicBezTo>
                  <a:pt x="508" y="136"/>
                  <a:pt x="470" y="93"/>
                  <a:pt x="421" y="84"/>
                </a:cubicBezTo>
                <a:close/>
                <a:moveTo>
                  <a:pt x="238" y="422"/>
                </a:moveTo>
                <a:lnTo>
                  <a:pt x="238" y="422"/>
                </a:lnTo>
                <a:lnTo>
                  <a:pt x="106" y="422"/>
                </a:lnTo>
                <a:cubicBezTo>
                  <a:pt x="94" y="422"/>
                  <a:pt x="85" y="413"/>
                  <a:pt x="85" y="401"/>
                </a:cubicBezTo>
                <a:cubicBezTo>
                  <a:pt x="85" y="390"/>
                  <a:pt x="94" y="380"/>
                  <a:pt x="106" y="380"/>
                </a:cubicBezTo>
                <a:lnTo>
                  <a:pt x="238" y="380"/>
                </a:lnTo>
                <a:cubicBezTo>
                  <a:pt x="250" y="380"/>
                  <a:pt x="259" y="390"/>
                  <a:pt x="259" y="401"/>
                </a:cubicBezTo>
                <a:cubicBezTo>
                  <a:pt x="259" y="413"/>
                  <a:pt x="250" y="422"/>
                  <a:pt x="238" y="422"/>
                </a:cubicBezTo>
                <a:close/>
                <a:moveTo>
                  <a:pt x="280" y="338"/>
                </a:moveTo>
                <a:lnTo>
                  <a:pt x="280" y="338"/>
                </a:lnTo>
                <a:lnTo>
                  <a:pt x="106" y="338"/>
                </a:lnTo>
                <a:cubicBezTo>
                  <a:pt x="94" y="338"/>
                  <a:pt x="85" y="328"/>
                  <a:pt x="85" y="317"/>
                </a:cubicBezTo>
                <a:cubicBezTo>
                  <a:pt x="85" y="305"/>
                  <a:pt x="94" y="296"/>
                  <a:pt x="106" y="296"/>
                </a:cubicBezTo>
                <a:lnTo>
                  <a:pt x="280" y="296"/>
                </a:lnTo>
                <a:cubicBezTo>
                  <a:pt x="292" y="296"/>
                  <a:pt x="302" y="305"/>
                  <a:pt x="302" y="317"/>
                </a:cubicBezTo>
                <a:cubicBezTo>
                  <a:pt x="302" y="328"/>
                  <a:pt x="292" y="338"/>
                  <a:pt x="280" y="338"/>
                </a:cubicBezTo>
                <a:close/>
                <a:moveTo>
                  <a:pt x="496" y="369"/>
                </a:moveTo>
                <a:cubicBezTo>
                  <a:pt x="486" y="367"/>
                  <a:pt x="474" y="365"/>
                  <a:pt x="463" y="365"/>
                </a:cubicBezTo>
                <a:cubicBezTo>
                  <a:pt x="388" y="365"/>
                  <a:pt x="328" y="425"/>
                  <a:pt x="328" y="500"/>
                </a:cubicBezTo>
                <a:cubicBezTo>
                  <a:pt x="328" y="565"/>
                  <a:pt x="374" y="619"/>
                  <a:pt x="434" y="632"/>
                </a:cubicBezTo>
                <a:cubicBezTo>
                  <a:pt x="443" y="634"/>
                  <a:pt x="453" y="635"/>
                  <a:pt x="463" y="635"/>
                </a:cubicBezTo>
                <a:cubicBezTo>
                  <a:pt x="537" y="635"/>
                  <a:pt x="598" y="574"/>
                  <a:pt x="598" y="500"/>
                </a:cubicBezTo>
                <a:cubicBezTo>
                  <a:pt x="598" y="437"/>
                  <a:pt x="555" y="384"/>
                  <a:pt x="496" y="369"/>
                </a:cubicBezTo>
                <a:close/>
                <a:moveTo>
                  <a:pt x="539" y="481"/>
                </a:moveTo>
                <a:lnTo>
                  <a:pt x="539" y="481"/>
                </a:lnTo>
                <a:lnTo>
                  <a:pt x="496" y="523"/>
                </a:lnTo>
                <a:lnTo>
                  <a:pt x="463" y="557"/>
                </a:lnTo>
                <a:cubicBezTo>
                  <a:pt x="452" y="568"/>
                  <a:pt x="435" y="568"/>
                  <a:pt x="425" y="557"/>
                </a:cubicBezTo>
                <a:lnTo>
                  <a:pt x="386" y="519"/>
                </a:lnTo>
                <a:cubicBezTo>
                  <a:pt x="376" y="508"/>
                  <a:pt x="376" y="491"/>
                  <a:pt x="386" y="481"/>
                </a:cubicBezTo>
                <a:cubicBezTo>
                  <a:pt x="397" y="470"/>
                  <a:pt x="414" y="470"/>
                  <a:pt x="425" y="481"/>
                </a:cubicBezTo>
                <a:lnTo>
                  <a:pt x="444" y="500"/>
                </a:lnTo>
                <a:lnTo>
                  <a:pt x="496" y="447"/>
                </a:lnTo>
                <a:lnTo>
                  <a:pt x="501" y="443"/>
                </a:lnTo>
                <a:cubicBezTo>
                  <a:pt x="511" y="432"/>
                  <a:pt x="528" y="432"/>
                  <a:pt x="539" y="443"/>
                </a:cubicBezTo>
                <a:cubicBezTo>
                  <a:pt x="549" y="453"/>
                  <a:pt x="549" y="470"/>
                  <a:pt x="539" y="481"/>
                </a:cubicBezTo>
                <a:close/>
              </a:path>
            </a:pathLst>
          </a:custGeom>
          <a:solidFill>
            <a:srgbClr val="FEFEFE"/>
          </a:solidFill>
          <a:ln>
            <a:noFill/>
          </a:ln>
        </p:spPr>
        <p:txBody>
          <a:bodyPr vert="horz" wrap="square" lIns="91440" tIns="45720" rIns="91440" bIns="45720" numCol="1" anchor="t" anchorCtr="0" compatLnSpc="1"/>
          <a:p>
            <a:endParaRPr lang="zh-CN" altLang="en-US"/>
          </a:p>
        </p:txBody>
      </p:sp>
      <p:sp>
        <p:nvSpPr>
          <p:cNvPr id="12" name="任意多边形: 形状 11"/>
          <p:cNvSpPr>
            <a:spLocks noChangeAspect="1"/>
          </p:cNvSpPr>
          <p:nvPr>
            <p:custDataLst>
              <p:tags r:id="rId5"/>
            </p:custDataLst>
          </p:nvPr>
        </p:nvSpPr>
        <p:spPr bwMode="auto">
          <a:xfrm>
            <a:off x="589280" y="1638300"/>
            <a:ext cx="560705" cy="482600"/>
          </a:xfrm>
          <a:custGeom>
            <a:avLst/>
            <a:gdLst>
              <a:gd name="connsiteX0" fmla="*/ 181524 w 337647"/>
              <a:gd name="connsiteY0" fmla="*/ 231775 h 290513"/>
              <a:gd name="connsiteX1" fmla="*/ 190749 w 337647"/>
              <a:gd name="connsiteY1" fmla="*/ 236996 h 290513"/>
              <a:gd name="connsiteX2" fmla="*/ 205246 w 337647"/>
              <a:gd name="connsiteY2" fmla="*/ 239607 h 290513"/>
              <a:gd name="connsiteX3" fmla="*/ 222379 w 337647"/>
              <a:gd name="connsiteY3" fmla="*/ 235691 h 290513"/>
              <a:gd name="connsiteX4" fmla="*/ 243466 w 337647"/>
              <a:gd name="connsiteY4" fmla="*/ 247439 h 290513"/>
              <a:gd name="connsiteX5" fmla="*/ 261917 w 337647"/>
              <a:gd name="connsiteY5" fmla="*/ 252660 h 290513"/>
              <a:gd name="connsiteX6" fmla="*/ 163073 w 337647"/>
              <a:gd name="connsiteY6" fmla="*/ 290513 h 290513"/>
              <a:gd name="connsiteX7" fmla="*/ 52367 w 337647"/>
              <a:gd name="connsiteY7" fmla="*/ 239607 h 290513"/>
              <a:gd name="connsiteX8" fmla="*/ 60275 w 337647"/>
              <a:gd name="connsiteY8" fmla="*/ 234386 h 290513"/>
              <a:gd name="connsiteX9" fmla="*/ 91905 w 337647"/>
              <a:gd name="connsiteY9" fmla="*/ 243523 h 290513"/>
              <a:gd name="connsiteX10" fmla="*/ 93223 w 337647"/>
              <a:gd name="connsiteY10" fmla="*/ 247439 h 290513"/>
              <a:gd name="connsiteX11" fmla="*/ 114309 w 337647"/>
              <a:gd name="connsiteY11" fmla="*/ 267018 h 290513"/>
              <a:gd name="connsiteX12" fmla="*/ 127489 w 337647"/>
              <a:gd name="connsiteY12" fmla="*/ 269629 h 290513"/>
              <a:gd name="connsiteX13" fmla="*/ 164391 w 337647"/>
              <a:gd name="connsiteY13" fmla="*/ 244828 h 290513"/>
              <a:gd name="connsiteX14" fmla="*/ 165708 w 337647"/>
              <a:gd name="connsiteY14" fmla="*/ 239607 h 290513"/>
              <a:gd name="connsiteX15" fmla="*/ 181524 w 337647"/>
              <a:gd name="connsiteY15" fmla="*/ 231775 h 290513"/>
              <a:gd name="connsiteX16" fmla="*/ 127774 w 337647"/>
              <a:gd name="connsiteY16" fmla="*/ 220663 h 290513"/>
              <a:gd name="connsiteX17" fmla="*/ 118745 w 337647"/>
              <a:gd name="connsiteY17" fmla="*/ 227200 h 290513"/>
              <a:gd name="connsiteX18" fmla="*/ 118745 w 337647"/>
              <a:gd name="connsiteY18" fmla="*/ 235044 h 290513"/>
              <a:gd name="connsiteX19" fmla="*/ 125194 w 337647"/>
              <a:gd name="connsiteY19" fmla="*/ 240273 h 290513"/>
              <a:gd name="connsiteX20" fmla="*/ 136803 w 337647"/>
              <a:gd name="connsiteY20" fmla="*/ 235044 h 290513"/>
              <a:gd name="connsiteX21" fmla="*/ 136803 w 337647"/>
              <a:gd name="connsiteY21" fmla="*/ 227200 h 290513"/>
              <a:gd name="connsiteX22" fmla="*/ 131644 w 337647"/>
              <a:gd name="connsiteY22" fmla="*/ 221970 h 290513"/>
              <a:gd name="connsiteX23" fmla="*/ 127774 w 337647"/>
              <a:gd name="connsiteY23" fmla="*/ 220663 h 290513"/>
              <a:gd name="connsiteX24" fmla="*/ 206249 w 337647"/>
              <a:gd name="connsiteY24" fmla="*/ 190500 h 290513"/>
              <a:gd name="connsiteX25" fmla="*/ 195242 w 337647"/>
              <a:gd name="connsiteY25" fmla="*/ 196950 h 290513"/>
              <a:gd name="connsiteX26" fmla="*/ 196618 w 337647"/>
              <a:gd name="connsiteY26" fmla="*/ 204689 h 290513"/>
              <a:gd name="connsiteX27" fmla="*/ 202121 w 337647"/>
              <a:gd name="connsiteY27" fmla="*/ 209848 h 290513"/>
              <a:gd name="connsiteX28" fmla="*/ 215880 w 337647"/>
              <a:gd name="connsiteY28" fmla="*/ 204689 h 290513"/>
              <a:gd name="connsiteX29" fmla="*/ 214504 w 337647"/>
              <a:gd name="connsiteY29" fmla="*/ 196950 h 290513"/>
              <a:gd name="connsiteX30" fmla="*/ 209001 w 337647"/>
              <a:gd name="connsiteY30" fmla="*/ 191790 h 290513"/>
              <a:gd name="connsiteX31" fmla="*/ 206249 w 337647"/>
              <a:gd name="connsiteY31" fmla="*/ 190500 h 290513"/>
              <a:gd name="connsiteX32" fmla="*/ 201791 w 337647"/>
              <a:gd name="connsiteY32" fmla="*/ 175311 h 290513"/>
              <a:gd name="connsiteX33" fmla="*/ 215351 w 337647"/>
              <a:gd name="connsiteY33" fmla="*/ 176934 h 290513"/>
              <a:gd name="connsiteX34" fmla="*/ 227257 w 337647"/>
              <a:gd name="connsiteY34" fmla="*/ 184728 h 290513"/>
              <a:gd name="connsiteX35" fmla="*/ 229903 w 337647"/>
              <a:gd name="connsiteY35" fmla="*/ 191222 h 290513"/>
              <a:gd name="connsiteX36" fmla="*/ 232549 w 337647"/>
              <a:gd name="connsiteY36" fmla="*/ 201613 h 290513"/>
              <a:gd name="connsiteX37" fmla="*/ 261653 w 337647"/>
              <a:gd name="connsiteY37" fmla="*/ 218498 h 290513"/>
              <a:gd name="connsiteX38" fmla="*/ 319861 w 337647"/>
              <a:gd name="connsiteY38" fmla="*/ 184728 h 290513"/>
              <a:gd name="connsiteX39" fmla="*/ 335736 w 337647"/>
              <a:gd name="connsiteY39" fmla="*/ 188624 h 290513"/>
              <a:gd name="connsiteX40" fmla="*/ 331768 w 337647"/>
              <a:gd name="connsiteY40" fmla="*/ 204211 h 290513"/>
              <a:gd name="connsiteX41" fmla="*/ 274882 w 337647"/>
              <a:gd name="connsiteY41" fmla="*/ 237981 h 290513"/>
              <a:gd name="connsiteX42" fmla="*/ 251069 w 337647"/>
              <a:gd name="connsiteY42" fmla="*/ 237981 h 290513"/>
              <a:gd name="connsiteX43" fmla="*/ 223288 w 337647"/>
              <a:gd name="connsiteY43" fmla="*/ 222395 h 290513"/>
              <a:gd name="connsiteX44" fmla="*/ 210059 w 337647"/>
              <a:gd name="connsiteY44" fmla="*/ 227590 h 290513"/>
              <a:gd name="connsiteX45" fmla="*/ 206090 w 337647"/>
              <a:gd name="connsiteY45" fmla="*/ 227590 h 290513"/>
              <a:gd name="connsiteX46" fmla="*/ 195507 w 337647"/>
              <a:gd name="connsiteY46" fmla="*/ 226292 h 290513"/>
              <a:gd name="connsiteX47" fmla="*/ 184924 w 337647"/>
              <a:gd name="connsiteY47" fmla="*/ 218498 h 290513"/>
              <a:gd name="connsiteX48" fmla="*/ 166403 w 337647"/>
              <a:gd name="connsiteY48" fmla="*/ 226292 h 290513"/>
              <a:gd name="connsiteX49" fmla="*/ 155819 w 337647"/>
              <a:gd name="connsiteY49" fmla="*/ 231487 h 290513"/>
              <a:gd name="connsiteX50" fmla="*/ 153173 w 337647"/>
              <a:gd name="connsiteY50" fmla="*/ 240579 h 290513"/>
              <a:gd name="connsiteX51" fmla="*/ 128038 w 337647"/>
              <a:gd name="connsiteY51" fmla="*/ 258763 h 290513"/>
              <a:gd name="connsiteX52" fmla="*/ 118778 w 337647"/>
              <a:gd name="connsiteY52" fmla="*/ 256165 h 290513"/>
              <a:gd name="connsiteX53" fmla="*/ 102903 w 337647"/>
              <a:gd name="connsiteY53" fmla="*/ 241878 h 290513"/>
              <a:gd name="connsiteX54" fmla="*/ 101580 w 337647"/>
              <a:gd name="connsiteY54" fmla="*/ 234085 h 290513"/>
              <a:gd name="connsiteX55" fmla="*/ 89673 w 337647"/>
              <a:gd name="connsiteY55" fmla="*/ 230188 h 290513"/>
              <a:gd name="connsiteX56" fmla="*/ 60569 w 337647"/>
              <a:gd name="connsiteY56" fmla="*/ 222395 h 290513"/>
              <a:gd name="connsiteX57" fmla="*/ 15590 w 337647"/>
              <a:gd name="connsiteY57" fmla="*/ 243177 h 290513"/>
              <a:gd name="connsiteX58" fmla="*/ 11621 w 337647"/>
              <a:gd name="connsiteY58" fmla="*/ 244476 h 290513"/>
              <a:gd name="connsiteX59" fmla="*/ 1038 w 337647"/>
              <a:gd name="connsiteY59" fmla="*/ 237981 h 290513"/>
              <a:gd name="connsiteX60" fmla="*/ 6330 w 337647"/>
              <a:gd name="connsiteY60" fmla="*/ 223694 h 290513"/>
              <a:gd name="connsiteX61" fmla="*/ 49986 w 337647"/>
              <a:gd name="connsiteY61" fmla="*/ 202912 h 290513"/>
              <a:gd name="connsiteX62" fmla="*/ 65861 w 337647"/>
              <a:gd name="connsiteY62" fmla="*/ 201613 h 290513"/>
              <a:gd name="connsiteX63" fmla="*/ 97611 w 337647"/>
              <a:gd name="connsiteY63" fmla="*/ 209406 h 290513"/>
              <a:gd name="connsiteX64" fmla="*/ 109517 w 337647"/>
              <a:gd name="connsiteY64" fmla="*/ 213303 h 290513"/>
              <a:gd name="connsiteX65" fmla="*/ 138621 w 337647"/>
              <a:gd name="connsiteY65" fmla="*/ 206809 h 290513"/>
              <a:gd name="connsiteX66" fmla="*/ 145236 w 337647"/>
              <a:gd name="connsiteY66" fmla="*/ 210705 h 290513"/>
              <a:gd name="connsiteX67" fmla="*/ 157142 w 337647"/>
              <a:gd name="connsiteY67" fmla="*/ 206809 h 290513"/>
              <a:gd name="connsiteX68" fmla="*/ 178309 w 337647"/>
              <a:gd name="connsiteY68" fmla="*/ 196418 h 290513"/>
              <a:gd name="connsiteX69" fmla="*/ 179632 w 337647"/>
              <a:gd name="connsiteY69" fmla="*/ 192521 h 290513"/>
              <a:gd name="connsiteX70" fmla="*/ 190215 w 337647"/>
              <a:gd name="connsiteY70" fmla="*/ 179532 h 290513"/>
              <a:gd name="connsiteX71" fmla="*/ 201791 w 337647"/>
              <a:gd name="connsiteY71" fmla="*/ 175311 h 290513"/>
              <a:gd name="connsiteX72" fmla="*/ 197837 w 337647"/>
              <a:gd name="connsiteY72" fmla="*/ 12700 h 290513"/>
              <a:gd name="connsiteX73" fmla="*/ 295255 w 337647"/>
              <a:gd name="connsiteY73" fmla="*/ 111680 h 290513"/>
              <a:gd name="connsiteX74" fmla="*/ 292622 w 337647"/>
              <a:gd name="connsiteY74" fmla="*/ 118279 h 290513"/>
              <a:gd name="connsiteX75" fmla="*/ 286040 w 337647"/>
              <a:gd name="connsiteY75" fmla="*/ 122238 h 290513"/>
              <a:gd name="connsiteX76" fmla="*/ 196520 w 337647"/>
              <a:gd name="connsiteY76" fmla="*/ 122238 h 290513"/>
              <a:gd name="connsiteX77" fmla="*/ 187305 w 337647"/>
              <a:gd name="connsiteY77" fmla="*/ 113000 h 290513"/>
              <a:gd name="connsiteX78" fmla="*/ 187305 w 337647"/>
              <a:gd name="connsiteY78" fmla="*/ 21938 h 290513"/>
              <a:gd name="connsiteX79" fmla="*/ 189938 w 337647"/>
              <a:gd name="connsiteY79" fmla="*/ 15339 h 290513"/>
              <a:gd name="connsiteX80" fmla="*/ 197837 w 337647"/>
              <a:gd name="connsiteY80" fmla="*/ 12700 h 290513"/>
              <a:gd name="connsiteX81" fmla="*/ 150484 w 337647"/>
              <a:gd name="connsiteY81" fmla="*/ 0 h 290513"/>
              <a:gd name="connsiteX82" fmla="*/ 159686 w 337647"/>
              <a:gd name="connsiteY82" fmla="*/ 3938 h 290513"/>
              <a:gd name="connsiteX83" fmla="*/ 163629 w 337647"/>
              <a:gd name="connsiteY83" fmla="*/ 13127 h 290513"/>
              <a:gd name="connsiteX84" fmla="*/ 163629 w 337647"/>
              <a:gd name="connsiteY84" fmla="*/ 132587 h 290513"/>
              <a:gd name="connsiteX85" fmla="*/ 176775 w 337647"/>
              <a:gd name="connsiteY85" fmla="*/ 145714 h 290513"/>
              <a:gd name="connsiteX86" fmla="*/ 296398 w 337647"/>
              <a:gd name="connsiteY86" fmla="*/ 145714 h 290513"/>
              <a:gd name="connsiteX87" fmla="*/ 305599 w 337647"/>
              <a:gd name="connsiteY87" fmla="*/ 149653 h 290513"/>
              <a:gd name="connsiteX88" fmla="*/ 308228 w 337647"/>
              <a:gd name="connsiteY88" fmla="*/ 158842 h 290513"/>
              <a:gd name="connsiteX89" fmla="*/ 305599 w 337647"/>
              <a:gd name="connsiteY89" fmla="*/ 178533 h 290513"/>
              <a:gd name="connsiteX90" fmla="*/ 262220 w 337647"/>
              <a:gd name="connsiteY90" fmla="*/ 204788 h 290513"/>
              <a:gd name="connsiteX91" fmla="*/ 242502 w 337647"/>
              <a:gd name="connsiteY91" fmla="*/ 194286 h 290513"/>
              <a:gd name="connsiteX92" fmla="*/ 218840 w 337647"/>
              <a:gd name="connsiteY92" fmla="*/ 165406 h 290513"/>
              <a:gd name="connsiteX93" fmla="*/ 205694 w 337647"/>
              <a:gd name="connsiteY93" fmla="*/ 162780 h 290513"/>
              <a:gd name="connsiteX94" fmla="*/ 168887 w 337647"/>
              <a:gd name="connsiteY94" fmla="*/ 186409 h 290513"/>
              <a:gd name="connsiteX95" fmla="*/ 168887 w 337647"/>
              <a:gd name="connsiteY95" fmla="*/ 187722 h 290513"/>
              <a:gd name="connsiteX96" fmla="*/ 146540 w 337647"/>
              <a:gd name="connsiteY96" fmla="*/ 196912 h 290513"/>
              <a:gd name="connsiteX97" fmla="*/ 142597 w 337647"/>
              <a:gd name="connsiteY97" fmla="*/ 195599 h 290513"/>
              <a:gd name="connsiteX98" fmla="*/ 128137 w 337647"/>
              <a:gd name="connsiteY98" fmla="*/ 192973 h 290513"/>
              <a:gd name="connsiteX99" fmla="*/ 107104 w 337647"/>
              <a:gd name="connsiteY99" fmla="*/ 199537 h 290513"/>
              <a:gd name="connsiteX100" fmla="*/ 70297 w 337647"/>
              <a:gd name="connsiteY100" fmla="*/ 189035 h 290513"/>
              <a:gd name="connsiteX101" fmla="*/ 45321 w 337647"/>
              <a:gd name="connsiteY101" fmla="*/ 191661 h 290513"/>
              <a:gd name="connsiteX102" fmla="*/ 29546 w 337647"/>
              <a:gd name="connsiteY102" fmla="*/ 199537 h 290513"/>
              <a:gd name="connsiteX103" fmla="*/ 19030 w 337647"/>
              <a:gd name="connsiteY103" fmla="*/ 145714 h 290513"/>
              <a:gd name="connsiteX104" fmla="*/ 150484 w 337647"/>
              <a:gd name="connsiteY104" fmla="*/ 0 h 290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37647" h="290513">
                <a:moveTo>
                  <a:pt x="181524" y="231775"/>
                </a:moveTo>
                <a:cubicBezTo>
                  <a:pt x="184159" y="234386"/>
                  <a:pt x="188113" y="235691"/>
                  <a:pt x="190749" y="236996"/>
                </a:cubicBezTo>
                <a:cubicBezTo>
                  <a:pt x="194703" y="238302"/>
                  <a:pt x="199975" y="239607"/>
                  <a:pt x="205246" y="239607"/>
                </a:cubicBezTo>
                <a:cubicBezTo>
                  <a:pt x="210518" y="239607"/>
                  <a:pt x="217108" y="238302"/>
                  <a:pt x="222379" y="235691"/>
                </a:cubicBezTo>
                <a:lnTo>
                  <a:pt x="243466" y="247439"/>
                </a:lnTo>
                <a:cubicBezTo>
                  <a:pt x="248738" y="251354"/>
                  <a:pt x="255327" y="252660"/>
                  <a:pt x="261917" y="252660"/>
                </a:cubicBezTo>
                <a:cubicBezTo>
                  <a:pt x="235559" y="276155"/>
                  <a:pt x="201292" y="290513"/>
                  <a:pt x="163073" y="290513"/>
                </a:cubicBezTo>
                <a:cubicBezTo>
                  <a:pt x="118263" y="290513"/>
                  <a:pt x="78726" y="270934"/>
                  <a:pt x="52367" y="239607"/>
                </a:cubicBezTo>
                <a:cubicBezTo>
                  <a:pt x="52367" y="239607"/>
                  <a:pt x="52367" y="239607"/>
                  <a:pt x="60275" y="234386"/>
                </a:cubicBezTo>
                <a:cubicBezTo>
                  <a:pt x="60275" y="234386"/>
                  <a:pt x="60275" y="234386"/>
                  <a:pt x="91905" y="243523"/>
                </a:cubicBezTo>
                <a:cubicBezTo>
                  <a:pt x="91905" y="244828"/>
                  <a:pt x="91905" y="246133"/>
                  <a:pt x="93223" y="247439"/>
                </a:cubicBezTo>
                <a:cubicBezTo>
                  <a:pt x="97176" y="256576"/>
                  <a:pt x="105084" y="263102"/>
                  <a:pt x="114309" y="267018"/>
                </a:cubicBezTo>
                <a:cubicBezTo>
                  <a:pt x="118263" y="269629"/>
                  <a:pt x="123535" y="269629"/>
                  <a:pt x="127489" y="269629"/>
                </a:cubicBezTo>
                <a:cubicBezTo>
                  <a:pt x="143304" y="269629"/>
                  <a:pt x="157801" y="260491"/>
                  <a:pt x="164391" y="244828"/>
                </a:cubicBezTo>
                <a:cubicBezTo>
                  <a:pt x="164391" y="243523"/>
                  <a:pt x="164391" y="240912"/>
                  <a:pt x="165708" y="239607"/>
                </a:cubicBezTo>
                <a:cubicBezTo>
                  <a:pt x="165708" y="239607"/>
                  <a:pt x="165708" y="239607"/>
                  <a:pt x="181524" y="231775"/>
                </a:cubicBezTo>
                <a:close/>
                <a:moveTo>
                  <a:pt x="127774" y="220663"/>
                </a:moveTo>
                <a:cubicBezTo>
                  <a:pt x="123904" y="220663"/>
                  <a:pt x="120035" y="223278"/>
                  <a:pt x="118745" y="227200"/>
                </a:cubicBezTo>
                <a:cubicBezTo>
                  <a:pt x="117455" y="229815"/>
                  <a:pt x="118745" y="232429"/>
                  <a:pt x="118745" y="235044"/>
                </a:cubicBezTo>
                <a:cubicBezTo>
                  <a:pt x="120035" y="237659"/>
                  <a:pt x="122615" y="238966"/>
                  <a:pt x="125194" y="240273"/>
                </a:cubicBezTo>
                <a:cubicBezTo>
                  <a:pt x="129064" y="242888"/>
                  <a:pt x="135513" y="238966"/>
                  <a:pt x="136803" y="235044"/>
                </a:cubicBezTo>
                <a:cubicBezTo>
                  <a:pt x="138093" y="232429"/>
                  <a:pt x="138093" y="229815"/>
                  <a:pt x="136803" y="227200"/>
                </a:cubicBezTo>
                <a:cubicBezTo>
                  <a:pt x="135513" y="224585"/>
                  <a:pt x="134223" y="223278"/>
                  <a:pt x="131644" y="221970"/>
                </a:cubicBezTo>
                <a:cubicBezTo>
                  <a:pt x="130354" y="221970"/>
                  <a:pt x="129064" y="220663"/>
                  <a:pt x="127774" y="220663"/>
                </a:cubicBezTo>
                <a:close/>
                <a:moveTo>
                  <a:pt x="206249" y="190500"/>
                </a:moveTo>
                <a:cubicBezTo>
                  <a:pt x="200745" y="190500"/>
                  <a:pt x="197994" y="193080"/>
                  <a:pt x="195242" y="196950"/>
                </a:cubicBezTo>
                <a:cubicBezTo>
                  <a:pt x="195242" y="199529"/>
                  <a:pt x="195242" y="202109"/>
                  <a:pt x="196618" y="204689"/>
                </a:cubicBezTo>
                <a:cubicBezTo>
                  <a:pt x="196618" y="207269"/>
                  <a:pt x="199370" y="208558"/>
                  <a:pt x="202121" y="209848"/>
                </a:cubicBezTo>
                <a:cubicBezTo>
                  <a:pt x="207625" y="211138"/>
                  <a:pt x="213128" y="208558"/>
                  <a:pt x="215880" y="204689"/>
                </a:cubicBezTo>
                <a:cubicBezTo>
                  <a:pt x="215880" y="202109"/>
                  <a:pt x="215880" y="199529"/>
                  <a:pt x="214504" y="196950"/>
                </a:cubicBezTo>
                <a:cubicBezTo>
                  <a:pt x="214504" y="194370"/>
                  <a:pt x="211752" y="193080"/>
                  <a:pt x="209001" y="191790"/>
                </a:cubicBezTo>
                <a:cubicBezTo>
                  <a:pt x="207625" y="190500"/>
                  <a:pt x="206249" y="190500"/>
                  <a:pt x="206249" y="190500"/>
                </a:cubicBezTo>
                <a:close/>
                <a:moveTo>
                  <a:pt x="201791" y="175311"/>
                </a:moveTo>
                <a:cubicBezTo>
                  <a:pt x="206090" y="174661"/>
                  <a:pt x="210720" y="174986"/>
                  <a:pt x="215351" y="176934"/>
                </a:cubicBezTo>
                <a:cubicBezTo>
                  <a:pt x="219319" y="178233"/>
                  <a:pt x="223288" y="180831"/>
                  <a:pt x="227257" y="184728"/>
                </a:cubicBezTo>
                <a:cubicBezTo>
                  <a:pt x="228580" y="187325"/>
                  <a:pt x="229903" y="188624"/>
                  <a:pt x="229903" y="191222"/>
                </a:cubicBezTo>
                <a:cubicBezTo>
                  <a:pt x="231226" y="193820"/>
                  <a:pt x="232549" y="197717"/>
                  <a:pt x="232549" y="201613"/>
                </a:cubicBezTo>
                <a:cubicBezTo>
                  <a:pt x="232549" y="201613"/>
                  <a:pt x="232549" y="201613"/>
                  <a:pt x="261653" y="218498"/>
                </a:cubicBezTo>
                <a:cubicBezTo>
                  <a:pt x="261653" y="218498"/>
                  <a:pt x="261653" y="218498"/>
                  <a:pt x="319861" y="184728"/>
                </a:cubicBezTo>
                <a:cubicBezTo>
                  <a:pt x="325153" y="180831"/>
                  <a:pt x="333090" y="183429"/>
                  <a:pt x="335736" y="188624"/>
                </a:cubicBezTo>
                <a:cubicBezTo>
                  <a:pt x="339705" y="193820"/>
                  <a:pt x="337059" y="200314"/>
                  <a:pt x="331768" y="204211"/>
                </a:cubicBezTo>
                <a:cubicBezTo>
                  <a:pt x="331768" y="204211"/>
                  <a:pt x="331768" y="204211"/>
                  <a:pt x="274882" y="237981"/>
                </a:cubicBezTo>
                <a:cubicBezTo>
                  <a:pt x="266944" y="241878"/>
                  <a:pt x="257684" y="241878"/>
                  <a:pt x="251069" y="237981"/>
                </a:cubicBezTo>
                <a:cubicBezTo>
                  <a:pt x="251069" y="237981"/>
                  <a:pt x="251069" y="237981"/>
                  <a:pt x="223288" y="222395"/>
                </a:cubicBezTo>
                <a:cubicBezTo>
                  <a:pt x="219319" y="224993"/>
                  <a:pt x="215351" y="226292"/>
                  <a:pt x="210059" y="227590"/>
                </a:cubicBezTo>
                <a:cubicBezTo>
                  <a:pt x="208736" y="227590"/>
                  <a:pt x="207413" y="227590"/>
                  <a:pt x="206090" y="227590"/>
                </a:cubicBezTo>
                <a:cubicBezTo>
                  <a:pt x="202121" y="227590"/>
                  <a:pt x="199476" y="227590"/>
                  <a:pt x="195507" y="226292"/>
                </a:cubicBezTo>
                <a:cubicBezTo>
                  <a:pt x="191538" y="224993"/>
                  <a:pt x="187569" y="222395"/>
                  <a:pt x="184924" y="218498"/>
                </a:cubicBezTo>
                <a:cubicBezTo>
                  <a:pt x="184924" y="218498"/>
                  <a:pt x="184924" y="218498"/>
                  <a:pt x="166403" y="226292"/>
                </a:cubicBezTo>
                <a:cubicBezTo>
                  <a:pt x="166403" y="226292"/>
                  <a:pt x="166403" y="226292"/>
                  <a:pt x="155819" y="231487"/>
                </a:cubicBezTo>
                <a:cubicBezTo>
                  <a:pt x="155819" y="235384"/>
                  <a:pt x="154496" y="237981"/>
                  <a:pt x="153173" y="240579"/>
                </a:cubicBezTo>
                <a:cubicBezTo>
                  <a:pt x="149205" y="250970"/>
                  <a:pt x="139944" y="258763"/>
                  <a:pt x="128038" y="258763"/>
                </a:cubicBezTo>
                <a:cubicBezTo>
                  <a:pt x="125392" y="258763"/>
                  <a:pt x="121423" y="257464"/>
                  <a:pt x="118778" y="256165"/>
                </a:cubicBezTo>
                <a:cubicBezTo>
                  <a:pt x="112163" y="253568"/>
                  <a:pt x="106871" y="248372"/>
                  <a:pt x="102903" y="241878"/>
                </a:cubicBezTo>
                <a:cubicBezTo>
                  <a:pt x="102903" y="239280"/>
                  <a:pt x="101580" y="236682"/>
                  <a:pt x="101580" y="234085"/>
                </a:cubicBezTo>
                <a:cubicBezTo>
                  <a:pt x="101580" y="234085"/>
                  <a:pt x="101580" y="234085"/>
                  <a:pt x="89673" y="230188"/>
                </a:cubicBezTo>
                <a:cubicBezTo>
                  <a:pt x="89673" y="230188"/>
                  <a:pt x="89673" y="230188"/>
                  <a:pt x="60569" y="222395"/>
                </a:cubicBezTo>
                <a:cubicBezTo>
                  <a:pt x="60569" y="222395"/>
                  <a:pt x="60569" y="222395"/>
                  <a:pt x="15590" y="243177"/>
                </a:cubicBezTo>
                <a:cubicBezTo>
                  <a:pt x="14267" y="244476"/>
                  <a:pt x="12944" y="244476"/>
                  <a:pt x="11621" y="244476"/>
                </a:cubicBezTo>
                <a:cubicBezTo>
                  <a:pt x="6330" y="244476"/>
                  <a:pt x="2361" y="241878"/>
                  <a:pt x="1038" y="237981"/>
                </a:cubicBezTo>
                <a:cubicBezTo>
                  <a:pt x="-1608" y="232786"/>
                  <a:pt x="1038" y="226292"/>
                  <a:pt x="6330" y="223694"/>
                </a:cubicBezTo>
                <a:cubicBezTo>
                  <a:pt x="6330" y="223694"/>
                  <a:pt x="6330" y="223694"/>
                  <a:pt x="49986" y="202912"/>
                </a:cubicBezTo>
                <a:cubicBezTo>
                  <a:pt x="55278" y="200314"/>
                  <a:pt x="60569" y="199015"/>
                  <a:pt x="65861" y="201613"/>
                </a:cubicBezTo>
                <a:cubicBezTo>
                  <a:pt x="65861" y="201613"/>
                  <a:pt x="65861" y="201613"/>
                  <a:pt x="97611" y="209406"/>
                </a:cubicBezTo>
                <a:cubicBezTo>
                  <a:pt x="97611" y="209406"/>
                  <a:pt x="97611" y="209406"/>
                  <a:pt x="109517" y="213303"/>
                </a:cubicBezTo>
                <a:cubicBezTo>
                  <a:pt x="116132" y="205510"/>
                  <a:pt x="128038" y="202912"/>
                  <a:pt x="138621" y="206809"/>
                </a:cubicBezTo>
                <a:cubicBezTo>
                  <a:pt x="141267" y="208107"/>
                  <a:pt x="143913" y="209406"/>
                  <a:pt x="145236" y="210705"/>
                </a:cubicBezTo>
                <a:cubicBezTo>
                  <a:pt x="145236" y="210705"/>
                  <a:pt x="145236" y="210705"/>
                  <a:pt x="157142" y="206809"/>
                </a:cubicBezTo>
                <a:cubicBezTo>
                  <a:pt x="157142" y="206809"/>
                  <a:pt x="157142" y="206809"/>
                  <a:pt x="178309" y="196418"/>
                </a:cubicBezTo>
                <a:cubicBezTo>
                  <a:pt x="178309" y="195119"/>
                  <a:pt x="179632" y="193820"/>
                  <a:pt x="179632" y="192521"/>
                </a:cubicBezTo>
                <a:cubicBezTo>
                  <a:pt x="182278" y="187325"/>
                  <a:pt x="184924" y="183429"/>
                  <a:pt x="190215" y="179532"/>
                </a:cubicBezTo>
                <a:cubicBezTo>
                  <a:pt x="193522" y="177584"/>
                  <a:pt x="197491" y="175960"/>
                  <a:pt x="201791" y="175311"/>
                </a:cubicBezTo>
                <a:close/>
                <a:moveTo>
                  <a:pt x="197837" y="12700"/>
                </a:moveTo>
                <a:cubicBezTo>
                  <a:pt x="249179" y="17979"/>
                  <a:pt x="291306" y="60210"/>
                  <a:pt x="295255" y="111680"/>
                </a:cubicBezTo>
                <a:cubicBezTo>
                  <a:pt x="295255" y="114319"/>
                  <a:pt x="295255" y="116959"/>
                  <a:pt x="292622" y="118279"/>
                </a:cubicBezTo>
                <a:cubicBezTo>
                  <a:pt x="291306" y="120918"/>
                  <a:pt x="288673" y="122238"/>
                  <a:pt x="286040" y="122238"/>
                </a:cubicBezTo>
                <a:cubicBezTo>
                  <a:pt x="286040" y="122238"/>
                  <a:pt x="286040" y="122238"/>
                  <a:pt x="196520" y="122238"/>
                </a:cubicBezTo>
                <a:cubicBezTo>
                  <a:pt x="191254" y="122238"/>
                  <a:pt x="187305" y="118279"/>
                  <a:pt x="187305" y="113000"/>
                </a:cubicBezTo>
                <a:cubicBezTo>
                  <a:pt x="187305" y="113000"/>
                  <a:pt x="187305" y="113000"/>
                  <a:pt x="187305" y="21938"/>
                </a:cubicBezTo>
                <a:cubicBezTo>
                  <a:pt x="187305" y="19299"/>
                  <a:pt x="188621" y="17979"/>
                  <a:pt x="189938" y="15339"/>
                </a:cubicBezTo>
                <a:cubicBezTo>
                  <a:pt x="192571" y="14020"/>
                  <a:pt x="195204" y="12700"/>
                  <a:pt x="197837" y="12700"/>
                </a:cubicBezTo>
                <a:close/>
                <a:moveTo>
                  <a:pt x="150484" y="0"/>
                </a:moveTo>
                <a:cubicBezTo>
                  <a:pt x="154427" y="0"/>
                  <a:pt x="157057" y="1313"/>
                  <a:pt x="159686" y="3938"/>
                </a:cubicBezTo>
                <a:cubicBezTo>
                  <a:pt x="162315" y="6564"/>
                  <a:pt x="163629" y="9189"/>
                  <a:pt x="163629" y="13127"/>
                </a:cubicBezTo>
                <a:cubicBezTo>
                  <a:pt x="163629" y="13127"/>
                  <a:pt x="163629" y="13127"/>
                  <a:pt x="163629" y="132587"/>
                </a:cubicBezTo>
                <a:cubicBezTo>
                  <a:pt x="163629" y="139151"/>
                  <a:pt x="168887" y="145714"/>
                  <a:pt x="176775" y="145714"/>
                </a:cubicBezTo>
                <a:cubicBezTo>
                  <a:pt x="176775" y="145714"/>
                  <a:pt x="176775" y="145714"/>
                  <a:pt x="296398" y="145714"/>
                </a:cubicBezTo>
                <a:cubicBezTo>
                  <a:pt x="300341" y="145714"/>
                  <a:pt x="302970" y="147027"/>
                  <a:pt x="305599" y="149653"/>
                </a:cubicBezTo>
                <a:cubicBezTo>
                  <a:pt x="308228" y="152278"/>
                  <a:pt x="309543" y="154904"/>
                  <a:pt x="308228" y="158842"/>
                </a:cubicBezTo>
                <a:cubicBezTo>
                  <a:pt x="308228" y="165406"/>
                  <a:pt x="306914" y="171969"/>
                  <a:pt x="305599" y="178533"/>
                </a:cubicBezTo>
                <a:cubicBezTo>
                  <a:pt x="305599" y="178533"/>
                  <a:pt x="305599" y="178533"/>
                  <a:pt x="262220" y="204788"/>
                </a:cubicBezTo>
                <a:cubicBezTo>
                  <a:pt x="262220" y="204788"/>
                  <a:pt x="262220" y="204788"/>
                  <a:pt x="242502" y="194286"/>
                </a:cubicBezTo>
                <a:cubicBezTo>
                  <a:pt x="239872" y="181158"/>
                  <a:pt x="231985" y="169344"/>
                  <a:pt x="218840" y="165406"/>
                </a:cubicBezTo>
                <a:cubicBezTo>
                  <a:pt x="214896" y="162780"/>
                  <a:pt x="209638" y="162780"/>
                  <a:pt x="205694" y="162780"/>
                </a:cubicBezTo>
                <a:cubicBezTo>
                  <a:pt x="189920" y="162780"/>
                  <a:pt x="175460" y="171969"/>
                  <a:pt x="168887" y="186409"/>
                </a:cubicBezTo>
                <a:cubicBezTo>
                  <a:pt x="168887" y="187722"/>
                  <a:pt x="168887" y="187722"/>
                  <a:pt x="168887" y="187722"/>
                </a:cubicBezTo>
                <a:cubicBezTo>
                  <a:pt x="168887" y="187722"/>
                  <a:pt x="168887" y="187722"/>
                  <a:pt x="146540" y="196912"/>
                </a:cubicBezTo>
                <a:cubicBezTo>
                  <a:pt x="145226" y="196912"/>
                  <a:pt x="143911" y="195599"/>
                  <a:pt x="142597" y="195599"/>
                </a:cubicBezTo>
                <a:cubicBezTo>
                  <a:pt x="137338" y="192973"/>
                  <a:pt x="133395" y="192973"/>
                  <a:pt x="128137" y="192973"/>
                </a:cubicBezTo>
                <a:cubicBezTo>
                  <a:pt x="120249" y="192973"/>
                  <a:pt x="112362" y="195599"/>
                  <a:pt x="107104" y="199537"/>
                </a:cubicBezTo>
                <a:cubicBezTo>
                  <a:pt x="107104" y="199537"/>
                  <a:pt x="107104" y="199537"/>
                  <a:pt x="70297" y="189035"/>
                </a:cubicBezTo>
                <a:cubicBezTo>
                  <a:pt x="61095" y="187722"/>
                  <a:pt x="53208" y="187722"/>
                  <a:pt x="45321" y="191661"/>
                </a:cubicBezTo>
                <a:lnTo>
                  <a:pt x="29546" y="199537"/>
                </a:lnTo>
                <a:cubicBezTo>
                  <a:pt x="21659" y="182471"/>
                  <a:pt x="19030" y="164093"/>
                  <a:pt x="19030" y="145714"/>
                </a:cubicBezTo>
                <a:cubicBezTo>
                  <a:pt x="19030" y="69575"/>
                  <a:pt x="76870" y="7876"/>
                  <a:pt x="150484" y="0"/>
                </a:cubicBezTo>
                <a:close/>
              </a:path>
            </a:pathLst>
          </a:custGeom>
          <a:solidFill>
            <a:srgbClr val="DFB2AF"/>
          </a:solidFill>
          <a:ln>
            <a:noFill/>
          </a:ln>
        </p:spPr>
        <p:txBody>
          <a:bodyPr anchor="ctr"/>
          <a:p>
            <a:pPr marL="0" marR="0" lvl="0" indent="0" algn="ctr" defTabSz="1219200" rtl="0" eaLnBrk="1" fontAlgn="auto" latinLnBrk="0" hangingPunct="1">
              <a:lnSpc>
                <a:spcPct val="100000"/>
              </a:lnSpc>
              <a:spcBef>
                <a:spcPts val="0"/>
              </a:spcBef>
              <a:spcAft>
                <a:spcPts val="0"/>
              </a:spcAft>
              <a:buClrTx/>
              <a:buSzTx/>
              <a:buFontTx/>
              <a:buNone/>
              <a:defRPr/>
            </a:pPr>
            <a:endParaRPr kumimoji="0" sz="2400" b="0" i="0" u="sng" strike="noStrike" kern="1200" cap="none" spc="0" normalizeH="0" baseline="0" noProof="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1382395" y="2792730"/>
            <a:ext cx="10079355" cy="3526155"/>
          </a:xfrm>
          <a:prstGeom prst="rect">
            <a:avLst/>
          </a:prstGeom>
          <a:noFill/>
        </p:spPr>
        <p:txBody>
          <a:bodyPr wrap="square" rtlCol="0" anchor="t">
            <a:noAutofit/>
          </a:bodyPr>
          <a:p>
            <a:pPr indent="0" fontAlgn="auto">
              <a:lnSpc>
                <a:spcPct val="150000"/>
              </a:lnSpc>
            </a:pPr>
            <a:endParaRPr lang="zh-CN" altLang="en-US" sz="2400">
              <a:latin typeface="宋体" pitchFamily="2" charset="-122"/>
              <a:ea typeface="宋体" pitchFamily="2" charset="-122"/>
            </a:endParaRPr>
          </a:p>
          <a:p>
            <a:pPr indent="0" fontAlgn="auto">
              <a:lnSpc>
                <a:spcPct val="150000"/>
              </a:lnSpc>
            </a:pPr>
            <a:r>
              <a:rPr lang="zh-CN" altLang="en-US" sz="2400">
                <a:latin typeface="宋体" pitchFamily="2" charset="-122"/>
                <a:ea typeface="宋体" pitchFamily="2" charset="-122"/>
              </a:rPr>
              <a:t>内容：邀请国内和四地的文化领域知名学者在每周日开展一期主题讲座，主题包括但不限于黄河地理、水文、经济、历史、文化、科学等方面，着重弘扬四地的地方特色文化、优秀传统文化。四地共享讲座资源，统一协调安排讲师巡回开展讲座。</a:t>
            </a:r>
            <a:endParaRPr lang="zh-CN" altLang="en-US" sz="2400">
              <a:latin typeface="宋体" pitchFamily="2" charset="-122"/>
              <a:ea typeface="宋体" pitchFamily="2" charset="-122"/>
            </a:endParaRPr>
          </a:p>
        </p:txBody>
      </p:sp>
      <p:sp>
        <p:nvSpPr>
          <p:cNvPr id="18" name="文本框 17"/>
          <p:cNvSpPr txBox="1"/>
          <p:nvPr/>
        </p:nvSpPr>
        <p:spPr>
          <a:xfrm>
            <a:off x="1474470" y="1661160"/>
            <a:ext cx="6096000" cy="460375"/>
          </a:xfrm>
          <a:prstGeom prst="rect">
            <a:avLst/>
          </a:prstGeom>
          <a:noFill/>
        </p:spPr>
        <p:txBody>
          <a:bodyPr wrap="square" rtlCol="0" anchor="t">
            <a:spAutoFit/>
          </a:bodyPr>
          <a:p>
            <a:r>
              <a:rPr lang="zh-CN" altLang="en-US" sz="2400">
                <a:latin typeface="宋体" pitchFamily="2" charset="-122"/>
                <a:ea typeface="宋体" pitchFamily="2" charset="-122"/>
                <a:cs typeface="宋体" pitchFamily="2" charset="-122"/>
              </a:rPr>
              <a:t>时间：7月28日-8月31日</a:t>
            </a:r>
            <a:endParaRPr lang="zh-CN" altLang="en-US" sz="2400">
              <a:latin typeface="宋体" pitchFamily="2" charset="-122"/>
              <a:ea typeface="宋体" pitchFamily="2" charset="-122"/>
              <a:cs typeface="宋体" pitchFamily="2" charset="-122"/>
            </a:endParaRPr>
          </a:p>
        </p:txBody>
      </p:sp>
      <p:sp>
        <p:nvSpPr>
          <p:cNvPr id="22" name="文本框 21"/>
          <p:cNvSpPr txBox="1"/>
          <p:nvPr/>
        </p:nvSpPr>
        <p:spPr>
          <a:xfrm>
            <a:off x="1428750" y="2689860"/>
            <a:ext cx="6096000" cy="460375"/>
          </a:xfrm>
          <a:prstGeom prst="rect">
            <a:avLst/>
          </a:prstGeom>
          <a:noFill/>
        </p:spPr>
        <p:txBody>
          <a:bodyPr wrap="square" rtlCol="0" anchor="t">
            <a:spAutoFit/>
          </a:bodyPr>
          <a:p>
            <a:r>
              <a:rPr lang="zh-CN" altLang="en-US" sz="2400">
                <a:solidFill>
                  <a:schemeClr val="tx2"/>
                </a:solidFill>
                <a:latin typeface="宋体" pitchFamily="2" charset="-122"/>
                <a:ea typeface="宋体" pitchFamily="2" charset="-122"/>
                <a:sym typeface="+mn-ea"/>
              </a:rPr>
              <a:t>牵头馆：呼和浩特市图书馆</a:t>
            </a:r>
            <a:endParaRPr lang="zh-CN" altLang="en-US" sz="2400">
              <a:solidFill>
                <a:schemeClr val="tx2"/>
              </a:solidFill>
              <a:latin typeface="宋体" pitchFamily="2" charset="-122"/>
              <a:ea typeface="宋体" pitchFamily="2" charset="-122"/>
              <a:sym typeface="+mn-ea"/>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Rectangle 39"/>
          <p:cNvSpPr>
            <a:spLocks noChangeArrowheads="1"/>
          </p:cNvSpPr>
          <p:nvPr/>
        </p:nvSpPr>
        <p:spPr bwMode="auto">
          <a:xfrm>
            <a:off x="2199005" y="453390"/>
            <a:ext cx="808799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gn="ctr">
              <a:buFont typeface="Arial" panose="020B0604020202090204" pitchFamily="34" charset="0"/>
              <a:buNone/>
            </a:pPr>
            <a:r>
              <a:rPr lang="zh-CN" altLang="en-US" sz="3200" dirty="0">
                <a:solidFill>
                  <a:srgbClr val="622927"/>
                </a:solidFill>
                <a:latin typeface="微软雅黑" panose="020B0503020204020204" pitchFamily="34" charset="-122"/>
                <a:ea typeface="微软雅黑" panose="020B0503020204020204" pitchFamily="34" charset="-122"/>
              </a:rPr>
              <a:t>（四）“呼包鄂乌城市记忆”系列主题展览</a:t>
            </a:r>
            <a:endParaRPr lang="zh-CN" altLang="en-US" sz="3200" dirty="0">
              <a:solidFill>
                <a:srgbClr val="622927"/>
              </a:solidFill>
              <a:latin typeface="微软雅黑" panose="020B0503020204020204" pitchFamily="34" charset="-122"/>
              <a:ea typeface="微软雅黑" panose="020B0503020204020204" pitchFamily="34" charset="-122"/>
            </a:endParaRPr>
          </a:p>
        </p:txBody>
      </p:sp>
      <p:sp>
        <p:nvSpPr>
          <p:cNvPr id="3" name="任意多边形: 形状 11"/>
          <p:cNvSpPr>
            <a:spLocks noChangeAspect="1"/>
          </p:cNvSpPr>
          <p:nvPr>
            <p:custDataLst>
              <p:tags r:id="rId1"/>
            </p:custDataLst>
          </p:nvPr>
        </p:nvSpPr>
        <p:spPr bwMode="auto">
          <a:xfrm>
            <a:off x="589280" y="1363980"/>
            <a:ext cx="560705" cy="482600"/>
          </a:xfrm>
          <a:custGeom>
            <a:avLst/>
            <a:gdLst>
              <a:gd name="connsiteX0" fmla="*/ 181524 w 337647"/>
              <a:gd name="connsiteY0" fmla="*/ 231775 h 290513"/>
              <a:gd name="connsiteX1" fmla="*/ 190749 w 337647"/>
              <a:gd name="connsiteY1" fmla="*/ 236996 h 290513"/>
              <a:gd name="connsiteX2" fmla="*/ 205246 w 337647"/>
              <a:gd name="connsiteY2" fmla="*/ 239607 h 290513"/>
              <a:gd name="connsiteX3" fmla="*/ 222379 w 337647"/>
              <a:gd name="connsiteY3" fmla="*/ 235691 h 290513"/>
              <a:gd name="connsiteX4" fmla="*/ 243466 w 337647"/>
              <a:gd name="connsiteY4" fmla="*/ 247439 h 290513"/>
              <a:gd name="connsiteX5" fmla="*/ 261917 w 337647"/>
              <a:gd name="connsiteY5" fmla="*/ 252660 h 290513"/>
              <a:gd name="connsiteX6" fmla="*/ 163073 w 337647"/>
              <a:gd name="connsiteY6" fmla="*/ 290513 h 290513"/>
              <a:gd name="connsiteX7" fmla="*/ 52367 w 337647"/>
              <a:gd name="connsiteY7" fmla="*/ 239607 h 290513"/>
              <a:gd name="connsiteX8" fmla="*/ 60275 w 337647"/>
              <a:gd name="connsiteY8" fmla="*/ 234386 h 290513"/>
              <a:gd name="connsiteX9" fmla="*/ 91905 w 337647"/>
              <a:gd name="connsiteY9" fmla="*/ 243523 h 290513"/>
              <a:gd name="connsiteX10" fmla="*/ 93223 w 337647"/>
              <a:gd name="connsiteY10" fmla="*/ 247439 h 290513"/>
              <a:gd name="connsiteX11" fmla="*/ 114309 w 337647"/>
              <a:gd name="connsiteY11" fmla="*/ 267018 h 290513"/>
              <a:gd name="connsiteX12" fmla="*/ 127489 w 337647"/>
              <a:gd name="connsiteY12" fmla="*/ 269629 h 290513"/>
              <a:gd name="connsiteX13" fmla="*/ 164391 w 337647"/>
              <a:gd name="connsiteY13" fmla="*/ 244828 h 290513"/>
              <a:gd name="connsiteX14" fmla="*/ 165708 w 337647"/>
              <a:gd name="connsiteY14" fmla="*/ 239607 h 290513"/>
              <a:gd name="connsiteX15" fmla="*/ 181524 w 337647"/>
              <a:gd name="connsiteY15" fmla="*/ 231775 h 290513"/>
              <a:gd name="connsiteX16" fmla="*/ 127774 w 337647"/>
              <a:gd name="connsiteY16" fmla="*/ 220663 h 290513"/>
              <a:gd name="connsiteX17" fmla="*/ 118745 w 337647"/>
              <a:gd name="connsiteY17" fmla="*/ 227200 h 290513"/>
              <a:gd name="connsiteX18" fmla="*/ 118745 w 337647"/>
              <a:gd name="connsiteY18" fmla="*/ 235044 h 290513"/>
              <a:gd name="connsiteX19" fmla="*/ 125194 w 337647"/>
              <a:gd name="connsiteY19" fmla="*/ 240273 h 290513"/>
              <a:gd name="connsiteX20" fmla="*/ 136803 w 337647"/>
              <a:gd name="connsiteY20" fmla="*/ 235044 h 290513"/>
              <a:gd name="connsiteX21" fmla="*/ 136803 w 337647"/>
              <a:gd name="connsiteY21" fmla="*/ 227200 h 290513"/>
              <a:gd name="connsiteX22" fmla="*/ 131644 w 337647"/>
              <a:gd name="connsiteY22" fmla="*/ 221970 h 290513"/>
              <a:gd name="connsiteX23" fmla="*/ 127774 w 337647"/>
              <a:gd name="connsiteY23" fmla="*/ 220663 h 290513"/>
              <a:gd name="connsiteX24" fmla="*/ 206249 w 337647"/>
              <a:gd name="connsiteY24" fmla="*/ 190500 h 290513"/>
              <a:gd name="connsiteX25" fmla="*/ 195242 w 337647"/>
              <a:gd name="connsiteY25" fmla="*/ 196950 h 290513"/>
              <a:gd name="connsiteX26" fmla="*/ 196618 w 337647"/>
              <a:gd name="connsiteY26" fmla="*/ 204689 h 290513"/>
              <a:gd name="connsiteX27" fmla="*/ 202121 w 337647"/>
              <a:gd name="connsiteY27" fmla="*/ 209848 h 290513"/>
              <a:gd name="connsiteX28" fmla="*/ 215880 w 337647"/>
              <a:gd name="connsiteY28" fmla="*/ 204689 h 290513"/>
              <a:gd name="connsiteX29" fmla="*/ 214504 w 337647"/>
              <a:gd name="connsiteY29" fmla="*/ 196950 h 290513"/>
              <a:gd name="connsiteX30" fmla="*/ 209001 w 337647"/>
              <a:gd name="connsiteY30" fmla="*/ 191790 h 290513"/>
              <a:gd name="connsiteX31" fmla="*/ 206249 w 337647"/>
              <a:gd name="connsiteY31" fmla="*/ 190500 h 290513"/>
              <a:gd name="connsiteX32" fmla="*/ 201791 w 337647"/>
              <a:gd name="connsiteY32" fmla="*/ 175311 h 290513"/>
              <a:gd name="connsiteX33" fmla="*/ 215351 w 337647"/>
              <a:gd name="connsiteY33" fmla="*/ 176934 h 290513"/>
              <a:gd name="connsiteX34" fmla="*/ 227257 w 337647"/>
              <a:gd name="connsiteY34" fmla="*/ 184728 h 290513"/>
              <a:gd name="connsiteX35" fmla="*/ 229903 w 337647"/>
              <a:gd name="connsiteY35" fmla="*/ 191222 h 290513"/>
              <a:gd name="connsiteX36" fmla="*/ 232549 w 337647"/>
              <a:gd name="connsiteY36" fmla="*/ 201613 h 290513"/>
              <a:gd name="connsiteX37" fmla="*/ 261653 w 337647"/>
              <a:gd name="connsiteY37" fmla="*/ 218498 h 290513"/>
              <a:gd name="connsiteX38" fmla="*/ 319861 w 337647"/>
              <a:gd name="connsiteY38" fmla="*/ 184728 h 290513"/>
              <a:gd name="connsiteX39" fmla="*/ 335736 w 337647"/>
              <a:gd name="connsiteY39" fmla="*/ 188624 h 290513"/>
              <a:gd name="connsiteX40" fmla="*/ 331768 w 337647"/>
              <a:gd name="connsiteY40" fmla="*/ 204211 h 290513"/>
              <a:gd name="connsiteX41" fmla="*/ 274882 w 337647"/>
              <a:gd name="connsiteY41" fmla="*/ 237981 h 290513"/>
              <a:gd name="connsiteX42" fmla="*/ 251069 w 337647"/>
              <a:gd name="connsiteY42" fmla="*/ 237981 h 290513"/>
              <a:gd name="connsiteX43" fmla="*/ 223288 w 337647"/>
              <a:gd name="connsiteY43" fmla="*/ 222395 h 290513"/>
              <a:gd name="connsiteX44" fmla="*/ 210059 w 337647"/>
              <a:gd name="connsiteY44" fmla="*/ 227590 h 290513"/>
              <a:gd name="connsiteX45" fmla="*/ 206090 w 337647"/>
              <a:gd name="connsiteY45" fmla="*/ 227590 h 290513"/>
              <a:gd name="connsiteX46" fmla="*/ 195507 w 337647"/>
              <a:gd name="connsiteY46" fmla="*/ 226292 h 290513"/>
              <a:gd name="connsiteX47" fmla="*/ 184924 w 337647"/>
              <a:gd name="connsiteY47" fmla="*/ 218498 h 290513"/>
              <a:gd name="connsiteX48" fmla="*/ 166403 w 337647"/>
              <a:gd name="connsiteY48" fmla="*/ 226292 h 290513"/>
              <a:gd name="connsiteX49" fmla="*/ 155819 w 337647"/>
              <a:gd name="connsiteY49" fmla="*/ 231487 h 290513"/>
              <a:gd name="connsiteX50" fmla="*/ 153173 w 337647"/>
              <a:gd name="connsiteY50" fmla="*/ 240579 h 290513"/>
              <a:gd name="connsiteX51" fmla="*/ 128038 w 337647"/>
              <a:gd name="connsiteY51" fmla="*/ 258763 h 290513"/>
              <a:gd name="connsiteX52" fmla="*/ 118778 w 337647"/>
              <a:gd name="connsiteY52" fmla="*/ 256165 h 290513"/>
              <a:gd name="connsiteX53" fmla="*/ 102903 w 337647"/>
              <a:gd name="connsiteY53" fmla="*/ 241878 h 290513"/>
              <a:gd name="connsiteX54" fmla="*/ 101580 w 337647"/>
              <a:gd name="connsiteY54" fmla="*/ 234085 h 290513"/>
              <a:gd name="connsiteX55" fmla="*/ 89673 w 337647"/>
              <a:gd name="connsiteY55" fmla="*/ 230188 h 290513"/>
              <a:gd name="connsiteX56" fmla="*/ 60569 w 337647"/>
              <a:gd name="connsiteY56" fmla="*/ 222395 h 290513"/>
              <a:gd name="connsiteX57" fmla="*/ 15590 w 337647"/>
              <a:gd name="connsiteY57" fmla="*/ 243177 h 290513"/>
              <a:gd name="connsiteX58" fmla="*/ 11621 w 337647"/>
              <a:gd name="connsiteY58" fmla="*/ 244476 h 290513"/>
              <a:gd name="connsiteX59" fmla="*/ 1038 w 337647"/>
              <a:gd name="connsiteY59" fmla="*/ 237981 h 290513"/>
              <a:gd name="connsiteX60" fmla="*/ 6330 w 337647"/>
              <a:gd name="connsiteY60" fmla="*/ 223694 h 290513"/>
              <a:gd name="connsiteX61" fmla="*/ 49986 w 337647"/>
              <a:gd name="connsiteY61" fmla="*/ 202912 h 290513"/>
              <a:gd name="connsiteX62" fmla="*/ 65861 w 337647"/>
              <a:gd name="connsiteY62" fmla="*/ 201613 h 290513"/>
              <a:gd name="connsiteX63" fmla="*/ 97611 w 337647"/>
              <a:gd name="connsiteY63" fmla="*/ 209406 h 290513"/>
              <a:gd name="connsiteX64" fmla="*/ 109517 w 337647"/>
              <a:gd name="connsiteY64" fmla="*/ 213303 h 290513"/>
              <a:gd name="connsiteX65" fmla="*/ 138621 w 337647"/>
              <a:gd name="connsiteY65" fmla="*/ 206809 h 290513"/>
              <a:gd name="connsiteX66" fmla="*/ 145236 w 337647"/>
              <a:gd name="connsiteY66" fmla="*/ 210705 h 290513"/>
              <a:gd name="connsiteX67" fmla="*/ 157142 w 337647"/>
              <a:gd name="connsiteY67" fmla="*/ 206809 h 290513"/>
              <a:gd name="connsiteX68" fmla="*/ 178309 w 337647"/>
              <a:gd name="connsiteY68" fmla="*/ 196418 h 290513"/>
              <a:gd name="connsiteX69" fmla="*/ 179632 w 337647"/>
              <a:gd name="connsiteY69" fmla="*/ 192521 h 290513"/>
              <a:gd name="connsiteX70" fmla="*/ 190215 w 337647"/>
              <a:gd name="connsiteY70" fmla="*/ 179532 h 290513"/>
              <a:gd name="connsiteX71" fmla="*/ 201791 w 337647"/>
              <a:gd name="connsiteY71" fmla="*/ 175311 h 290513"/>
              <a:gd name="connsiteX72" fmla="*/ 197837 w 337647"/>
              <a:gd name="connsiteY72" fmla="*/ 12700 h 290513"/>
              <a:gd name="connsiteX73" fmla="*/ 295255 w 337647"/>
              <a:gd name="connsiteY73" fmla="*/ 111680 h 290513"/>
              <a:gd name="connsiteX74" fmla="*/ 292622 w 337647"/>
              <a:gd name="connsiteY74" fmla="*/ 118279 h 290513"/>
              <a:gd name="connsiteX75" fmla="*/ 286040 w 337647"/>
              <a:gd name="connsiteY75" fmla="*/ 122238 h 290513"/>
              <a:gd name="connsiteX76" fmla="*/ 196520 w 337647"/>
              <a:gd name="connsiteY76" fmla="*/ 122238 h 290513"/>
              <a:gd name="connsiteX77" fmla="*/ 187305 w 337647"/>
              <a:gd name="connsiteY77" fmla="*/ 113000 h 290513"/>
              <a:gd name="connsiteX78" fmla="*/ 187305 w 337647"/>
              <a:gd name="connsiteY78" fmla="*/ 21938 h 290513"/>
              <a:gd name="connsiteX79" fmla="*/ 189938 w 337647"/>
              <a:gd name="connsiteY79" fmla="*/ 15339 h 290513"/>
              <a:gd name="connsiteX80" fmla="*/ 197837 w 337647"/>
              <a:gd name="connsiteY80" fmla="*/ 12700 h 290513"/>
              <a:gd name="connsiteX81" fmla="*/ 150484 w 337647"/>
              <a:gd name="connsiteY81" fmla="*/ 0 h 290513"/>
              <a:gd name="connsiteX82" fmla="*/ 159686 w 337647"/>
              <a:gd name="connsiteY82" fmla="*/ 3938 h 290513"/>
              <a:gd name="connsiteX83" fmla="*/ 163629 w 337647"/>
              <a:gd name="connsiteY83" fmla="*/ 13127 h 290513"/>
              <a:gd name="connsiteX84" fmla="*/ 163629 w 337647"/>
              <a:gd name="connsiteY84" fmla="*/ 132587 h 290513"/>
              <a:gd name="connsiteX85" fmla="*/ 176775 w 337647"/>
              <a:gd name="connsiteY85" fmla="*/ 145714 h 290513"/>
              <a:gd name="connsiteX86" fmla="*/ 296398 w 337647"/>
              <a:gd name="connsiteY86" fmla="*/ 145714 h 290513"/>
              <a:gd name="connsiteX87" fmla="*/ 305599 w 337647"/>
              <a:gd name="connsiteY87" fmla="*/ 149653 h 290513"/>
              <a:gd name="connsiteX88" fmla="*/ 308228 w 337647"/>
              <a:gd name="connsiteY88" fmla="*/ 158842 h 290513"/>
              <a:gd name="connsiteX89" fmla="*/ 305599 w 337647"/>
              <a:gd name="connsiteY89" fmla="*/ 178533 h 290513"/>
              <a:gd name="connsiteX90" fmla="*/ 262220 w 337647"/>
              <a:gd name="connsiteY90" fmla="*/ 204788 h 290513"/>
              <a:gd name="connsiteX91" fmla="*/ 242502 w 337647"/>
              <a:gd name="connsiteY91" fmla="*/ 194286 h 290513"/>
              <a:gd name="connsiteX92" fmla="*/ 218840 w 337647"/>
              <a:gd name="connsiteY92" fmla="*/ 165406 h 290513"/>
              <a:gd name="connsiteX93" fmla="*/ 205694 w 337647"/>
              <a:gd name="connsiteY93" fmla="*/ 162780 h 290513"/>
              <a:gd name="connsiteX94" fmla="*/ 168887 w 337647"/>
              <a:gd name="connsiteY94" fmla="*/ 186409 h 290513"/>
              <a:gd name="connsiteX95" fmla="*/ 168887 w 337647"/>
              <a:gd name="connsiteY95" fmla="*/ 187722 h 290513"/>
              <a:gd name="connsiteX96" fmla="*/ 146540 w 337647"/>
              <a:gd name="connsiteY96" fmla="*/ 196912 h 290513"/>
              <a:gd name="connsiteX97" fmla="*/ 142597 w 337647"/>
              <a:gd name="connsiteY97" fmla="*/ 195599 h 290513"/>
              <a:gd name="connsiteX98" fmla="*/ 128137 w 337647"/>
              <a:gd name="connsiteY98" fmla="*/ 192973 h 290513"/>
              <a:gd name="connsiteX99" fmla="*/ 107104 w 337647"/>
              <a:gd name="connsiteY99" fmla="*/ 199537 h 290513"/>
              <a:gd name="connsiteX100" fmla="*/ 70297 w 337647"/>
              <a:gd name="connsiteY100" fmla="*/ 189035 h 290513"/>
              <a:gd name="connsiteX101" fmla="*/ 45321 w 337647"/>
              <a:gd name="connsiteY101" fmla="*/ 191661 h 290513"/>
              <a:gd name="connsiteX102" fmla="*/ 29546 w 337647"/>
              <a:gd name="connsiteY102" fmla="*/ 199537 h 290513"/>
              <a:gd name="connsiteX103" fmla="*/ 19030 w 337647"/>
              <a:gd name="connsiteY103" fmla="*/ 145714 h 290513"/>
              <a:gd name="connsiteX104" fmla="*/ 150484 w 337647"/>
              <a:gd name="connsiteY104" fmla="*/ 0 h 290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37647" h="290513">
                <a:moveTo>
                  <a:pt x="181524" y="231775"/>
                </a:moveTo>
                <a:cubicBezTo>
                  <a:pt x="184159" y="234386"/>
                  <a:pt x="188113" y="235691"/>
                  <a:pt x="190749" y="236996"/>
                </a:cubicBezTo>
                <a:cubicBezTo>
                  <a:pt x="194703" y="238302"/>
                  <a:pt x="199975" y="239607"/>
                  <a:pt x="205246" y="239607"/>
                </a:cubicBezTo>
                <a:cubicBezTo>
                  <a:pt x="210518" y="239607"/>
                  <a:pt x="217108" y="238302"/>
                  <a:pt x="222379" y="235691"/>
                </a:cubicBezTo>
                <a:lnTo>
                  <a:pt x="243466" y="247439"/>
                </a:lnTo>
                <a:cubicBezTo>
                  <a:pt x="248738" y="251354"/>
                  <a:pt x="255327" y="252660"/>
                  <a:pt x="261917" y="252660"/>
                </a:cubicBezTo>
                <a:cubicBezTo>
                  <a:pt x="235559" y="276155"/>
                  <a:pt x="201292" y="290513"/>
                  <a:pt x="163073" y="290513"/>
                </a:cubicBezTo>
                <a:cubicBezTo>
                  <a:pt x="118263" y="290513"/>
                  <a:pt x="78726" y="270934"/>
                  <a:pt x="52367" y="239607"/>
                </a:cubicBezTo>
                <a:cubicBezTo>
                  <a:pt x="52367" y="239607"/>
                  <a:pt x="52367" y="239607"/>
                  <a:pt x="60275" y="234386"/>
                </a:cubicBezTo>
                <a:cubicBezTo>
                  <a:pt x="60275" y="234386"/>
                  <a:pt x="60275" y="234386"/>
                  <a:pt x="91905" y="243523"/>
                </a:cubicBezTo>
                <a:cubicBezTo>
                  <a:pt x="91905" y="244828"/>
                  <a:pt x="91905" y="246133"/>
                  <a:pt x="93223" y="247439"/>
                </a:cubicBezTo>
                <a:cubicBezTo>
                  <a:pt x="97176" y="256576"/>
                  <a:pt x="105084" y="263102"/>
                  <a:pt x="114309" y="267018"/>
                </a:cubicBezTo>
                <a:cubicBezTo>
                  <a:pt x="118263" y="269629"/>
                  <a:pt x="123535" y="269629"/>
                  <a:pt x="127489" y="269629"/>
                </a:cubicBezTo>
                <a:cubicBezTo>
                  <a:pt x="143304" y="269629"/>
                  <a:pt x="157801" y="260491"/>
                  <a:pt x="164391" y="244828"/>
                </a:cubicBezTo>
                <a:cubicBezTo>
                  <a:pt x="164391" y="243523"/>
                  <a:pt x="164391" y="240912"/>
                  <a:pt x="165708" y="239607"/>
                </a:cubicBezTo>
                <a:cubicBezTo>
                  <a:pt x="165708" y="239607"/>
                  <a:pt x="165708" y="239607"/>
                  <a:pt x="181524" y="231775"/>
                </a:cubicBezTo>
                <a:close/>
                <a:moveTo>
                  <a:pt x="127774" y="220663"/>
                </a:moveTo>
                <a:cubicBezTo>
                  <a:pt x="123904" y="220663"/>
                  <a:pt x="120035" y="223278"/>
                  <a:pt x="118745" y="227200"/>
                </a:cubicBezTo>
                <a:cubicBezTo>
                  <a:pt x="117455" y="229815"/>
                  <a:pt x="118745" y="232429"/>
                  <a:pt x="118745" y="235044"/>
                </a:cubicBezTo>
                <a:cubicBezTo>
                  <a:pt x="120035" y="237659"/>
                  <a:pt x="122615" y="238966"/>
                  <a:pt x="125194" y="240273"/>
                </a:cubicBezTo>
                <a:cubicBezTo>
                  <a:pt x="129064" y="242888"/>
                  <a:pt x="135513" y="238966"/>
                  <a:pt x="136803" y="235044"/>
                </a:cubicBezTo>
                <a:cubicBezTo>
                  <a:pt x="138093" y="232429"/>
                  <a:pt x="138093" y="229815"/>
                  <a:pt x="136803" y="227200"/>
                </a:cubicBezTo>
                <a:cubicBezTo>
                  <a:pt x="135513" y="224585"/>
                  <a:pt x="134223" y="223278"/>
                  <a:pt x="131644" y="221970"/>
                </a:cubicBezTo>
                <a:cubicBezTo>
                  <a:pt x="130354" y="221970"/>
                  <a:pt x="129064" y="220663"/>
                  <a:pt x="127774" y="220663"/>
                </a:cubicBezTo>
                <a:close/>
                <a:moveTo>
                  <a:pt x="206249" y="190500"/>
                </a:moveTo>
                <a:cubicBezTo>
                  <a:pt x="200745" y="190500"/>
                  <a:pt x="197994" y="193080"/>
                  <a:pt x="195242" y="196950"/>
                </a:cubicBezTo>
                <a:cubicBezTo>
                  <a:pt x="195242" y="199529"/>
                  <a:pt x="195242" y="202109"/>
                  <a:pt x="196618" y="204689"/>
                </a:cubicBezTo>
                <a:cubicBezTo>
                  <a:pt x="196618" y="207269"/>
                  <a:pt x="199370" y="208558"/>
                  <a:pt x="202121" y="209848"/>
                </a:cubicBezTo>
                <a:cubicBezTo>
                  <a:pt x="207625" y="211138"/>
                  <a:pt x="213128" y="208558"/>
                  <a:pt x="215880" y="204689"/>
                </a:cubicBezTo>
                <a:cubicBezTo>
                  <a:pt x="215880" y="202109"/>
                  <a:pt x="215880" y="199529"/>
                  <a:pt x="214504" y="196950"/>
                </a:cubicBezTo>
                <a:cubicBezTo>
                  <a:pt x="214504" y="194370"/>
                  <a:pt x="211752" y="193080"/>
                  <a:pt x="209001" y="191790"/>
                </a:cubicBezTo>
                <a:cubicBezTo>
                  <a:pt x="207625" y="190500"/>
                  <a:pt x="206249" y="190500"/>
                  <a:pt x="206249" y="190500"/>
                </a:cubicBezTo>
                <a:close/>
                <a:moveTo>
                  <a:pt x="201791" y="175311"/>
                </a:moveTo>
                <a:cubicBezTo>
                  <a:pt x="206090" y="174661"/>
                  <a:pt x="210720" y="174986"/>
                  <a:pt x="215351" y="176934"/>
                </a:cubicBezTo>
                <a:cubicBezTo>
                  <a:pt x="219319" y="178233"/>
                  <a:pt x="223288" y="180831"/>
                  <a:pt x="227257" y="184728"/>
                </a:cubicBezTo>
                <a:cubicBezTo>
                  <a:pt x="228580" y="187325"/>
                  <a:pt x="229903" y="188624"/>
                  <a:pt x="229903" y="191222"/>
                </a:cubicBezTo>
                <a:cubicBezTo>
                  <a:pt x="231226" y="193820"/>
                  <a:pt x="232549" y="197717"/>
                  <a:pt x="232549" y="201613"/>
                </a:cubicBezTo>
                <a:cubicBezTo>
                  <a:pt x="232549" y="201613"/>
                  <a:pt x="232549" y="201613"/>
                  <a:pt x="261653" y="218498"/>
                </a:cubicBezTo>
                <a:cubicBezTo>
                  <a:pt x="261653" y="218498"/>
                  <a:pt x="261653" y="218498"/>
                  <a:pt x="319861" y="184728"/>
                </a:cubicBezTo>
                <a:cubicBezTo>
                  <a:pt x="325153" y="180831"/>
                  <a:pt x="333090" y="183429"/>
                  <a:pt x="335736" y="188624"/>
                </a:cubicBezTo>
                <a:cubicBezTo>
                  <a:pt x="339705" y="193820"/>
                  <a:pt x="337059" y="200314"/>
                  <a:pt x="331768" y="204211"/>
                </a:cubicBezTo>
                <a:cubicBezTo>
                  <a:pt x="331768" y="204211"/>
                  <a:pt x="331768" y="204211"/>
                  <a:pt x="274882" y="237981"/>
                </a:cubicBezTo>
                <a:cubicBezTo>
                  <a:pt x="266944" y="241878"/>
                  <a:pt x="257684" y="241878"/>
                  <a:pt x="251069" y="237981"/>
                </a:cubicBezTo>
                <a:cubicBezTo>
                  <a:pt x="251069" y="237981"/>
                  <a:pt x="251069" y="237981"/>
                  <a:pt x="223288" y="222395"/>
                </a:cubicBezTo>
                <a:cubicBezTo>
                  <a:pt x="219319" y="224993"/>
                  <a:pt x="215351" y="226292"/>
                  <a:pt x="210059" y="227590"/>
                </a:cubicBezTo>
                <a:cubicBezTo>
                  <a:pt x="208736" y="227590"/>
                  <a:pt x="207413" y="227590"/>
                  <a:pt x="206090" y="227590"/>
                </a:cubicBezTo>
                <a:cubicBezTo>
                  <a:pt x="202121" y="227590"/>
                  <a:pt x="199476" y="227590"/>
                  <a:pt x="195507" y="226292"/>
                </a:cubicBezTo>
                <a:cubicBezTo>
                  <a:pt x="191538" y="224993"/>
                  <a:pt x="187569" y="222395"/>
                  <a:pt x="184924" y="218498"/>
                </a:cubicBezTo>
                <a:cubicBezTo>
                  <a:pt x="184924" y="218498"/>
                  <a:pt x="184924" y="218498"/>
                  <a:pt x="166403" y="226292"/>
                </a:cubicBezTo>
                <a:cubicBezTo>
                  <a:pt x="166403" y="226292"/>
                  <a:pt x="166403" y="226292"/>
                  <a:pt x="155819" y="231487"/>
                </a:cubicBezTo>
                <a:cubicBezTo>
                  <a:pt x="155819" y="235384"/>
                  <a:pt x="154496" y="237981"/>
                  <a:pt x="153173" y="240579"/>
                </a:cubicBezTo>
                <a:cubicBezTo>
                  <a:pt x="149205" y="250970"/>
                  <a:pt x="139944" y="258763"/>
                  <a:pt x="128038" y="258763"/>
                </a:cubicBezTo>
                <a:cubicBezTo>
                  <a:pt x="125392" y="258763"/>
                  <a:pt x="121423" y="257464"/>
                  <a:pt x="118778" y="256165"/>
                </a:cubicBezTo>
                <a:cubicBezTo>
                  <a:pt x="112163" y="253568"/>
                  <a:pt x="106871" y="248372"/>
                  <a:pt x="102903" y="241878"/>
                </a:cubicBezTo>
                <a:cubicBezTo>
                  <a:pt x="102903" y="239280"/>
                  <a:pt x="101580" y="236682"/>
                  <a:pt x="101580" y="234085"/>
                </a:cubicBezTo>
                <a:cubicBezTo>
                  <a:pt x="101580" y="234085"/>
                  <a:pt x="101580" y="234085"/>
                  <a:pt x="89673" y="230188"/>
                </a:cubicBezTo>
                <a:cubicBezTo>
                  <a:pt x="89673" y="230188"/>
                  <a:pt x="89673" y="230188"/>
                  <a:pt x="60569" y="222395"/>
                </a:cubicBezTo>
                <a:cubicBezTo>
                  <a:pt x="60569" y="222395"/>
                  <a:pt x="60569" y="222395"/>
                  <a:pt x="15590" y="243177"/>
                </a:cubicBezTo>
                <a:cubicBezTo>
                  <a:pt x="14267" y="244476"/>
                  <a:pt x="12944" y="244476"/>
                  <a:pt x="11621" y="244476"/>
                </a:cubicBezTo>
                <a:cubicBezTo>
                  <a:pt x="6330" y="244476"/>
                  <a:pt x="2361" y="241878"/>
                  <a:pt x="1038" y="237981"/>
                </a:cubicBezTo>
                <a:cubicBezTo>
                  <a:pt x="-1608" y="232786"/>
                  <a:pt x="1038" y="226292"/>
                  <a:pt x="6330" y="223694"/>
                </a:cubicBezTo>
                <a:cubicBezTo>
                  <a:pt x="6330" y="223694"/>
                  <a:pt x="6330" y="223694"/>
                  <a:pt x="49986" y="202912"/>
                </a:cubicBezTo>
                <a:cubicBezTo>
                  <a:pt x="55278" y="200314"/>
                  <a:pt x="60569" y="199015"/>
                  <a:pt x="65861" y="201613"/>
                </a:cubicBezTo>
                <a:cubicBezTo>
                  <a:pt x="65861" y="201613"/>
                  <a:pt x="65861" y="201613"/>
                  <a:pt x="97611" y="209406"/>
                </a:cubicBezTo>
                <a:cubicBezTo>
                  <a:pt x="97611" y="209406"/>
                  <a:pt x="97611" y="209406"/>
                  <a:pt x="109517" y="213303"/>
                </a:cubicBezTo>
                <a:cubicBezTo>
                  <a:pt x="116132" y="205510"/>
                  <a:pt x="128038" y="202912"/>
                  <a:pt x="138621" y="206809"/>
                </a:cubicBezTo>
                <a:cubicBezTo>
                  <a:pt x="141267" y="208107"/>
                  <a:pt x="143913" y="209406"/>
                  <a:pt x="145236" y="210705"/>
                </a:cubicBezTo>
                <a:cubicBezTo>
                  <a:pt x="145236" y="210705"/>
                  <a:pt x="145236" y="210705"/>
                  <a:pt x="157142" y="206809"/>
                </a:cubicBezTo>
                <a:cubicBezTo>
                  <a:pt x="157142" y="206809"/>
                  <a:pt x="157142" y="206809"/>
                  <a:pt x="178309" y="196418"/>
                </a:cubicBezTo>
                <a:cubicBezTo>
                  <a:pt x="178309" y="195119"/>
                  <a:pt x="179632" y="193820"/>
                  <a:pt x="179632" y="192521"/>
                </a:cubicBezTo>
                <a:cubicBezTo>
                  <a:pt x="182278" y="187325"/>
                  <a:pt x="184924" y="183429"/>
                  <a:pt x="190215" y="179532"/>
                </a:cubicBezTo>
                <a:cubicBezTo>
                  <a:pt x="193522" y="177584"/>
                  <a:pt x="197491" y="175960"/>
                  <a:pt x="201791" y="175311"/>
                </a:cubicBezTo>
                <a:close/>
                <a:moveTo>
                  <a:pt x="197837" y="12700"/>
                </a:moveTo>
                <a:cubicBezTo>
                  <a:pt x="249179" y="17979"/>
                  <a:pt x="291306" y="60210"/>
                  <a:pt x="295255" y="111680"/>
                </a:cubicBezTo>
                <a:cubicBezTo>
                  <a:pt x="295255" y="114319"/>
                  <a:pt x="295255" y="116959"/>
                  <a:pt x="292622" y="118279"/>
                </a:cubicBezTo>
                <a:cubicBezTo>
                  <a:pt x="291306" y="120918"/>
                  <a:pt x="288673" y="122238"/>
                  <a:pt x="286040" y="122238"/>
                </a:cubicBezTo>
                <a:cubicBezTo>
                  <a:pt x="286040" y="122238"/>
                  <a:pt x="286040" y="122238"/>
                  <a:pt x="196520" y="122238"/>
                </a:cubicBezTo>
                <a:cubicBezTo>
                  <a:pt x="191254" y="122238"/>
                  <a:pt x="187305" y="118279"/>
                  <a:pt x="187305" y="113000"/>
                </a:cubicBezTo>
                <a:cubicBezTo>
                  <a:pt x="187305" y="113000"/>
                  <a:pt x="187305" y="113000"/>
                  <a:pt x="187305" y="21938"/>
                </a:cubicBezTo>
                <a:cubicBezTo>
                  <a:pt x="187305" y="19299"/>
                  <a:pt x="188621" y="17979"/>
                  <a:pt x="189938" y="15339"/>
                </a:cubicBezTo>
                <a:cubicBezTo>
                  <a:pt x="192571" y="14020"/>
                  <a:pt x="195204" y="12700"/>
                  <a:pt x="197837" y="12700"/>
                </a:cubicBezTo>
                <a:close/>
                <a:moveTo>
                  <a:pt x="150484" y="0"/>
                </a:moveTo>
                <a:cubicBezTo>
                  <a:pt x="154427" y="0"/>
                  <a:pt x="157057" y="1313"/>
                  <a:pt x="159686" y="3938"/>
                </a:cubicBezTo>
                <a:cubicBezTo>
                  <a:pt x="162315" y="6564"/>
                  <a:pt x="163629" y="9189"/>
                  <a:pt x="163629" y="13127"/>
                </a:cubicBezTo>
                <a:cubicBezTo>
                  <a:pt x="163629" y="13127"/>
                  <a:pt x="163629" y="13127"/>
                  <a:pt x="163629" y="132587"/>
                </a:cubicBezTo>
                <a:cubicBezTo>
                  <a:pt x="163629" y="139151"/>
                  <a:pt x="168887" y="145714"/>
                  <a:pt x="176775" y="145714"/>
                </a:cubicBezTo>
                <a:cubicBezTo>
                  <a:pt x="176775" y="145714"/>
                  <a:pt x="176775" y="145714"/>
                  <a:pt x="296398" y="145714"/>
                </a:cubicBezTo>
                <a:cubicBezTo>
                  <a:pt x="300341" y="145714"/>
                  <a:pt x="302970" y="147027"/>
                  <a:pt x="305599" y="149653"/>
                </a:cubicBezTo>
                <a:cubicBezTo>
                  <a:pt x="308228" y="152278"/>
                  <a:pt x="309543" y="154904"/>
                  <a:pt x="308228" y="158842"/>
                </a:cubicBezTo>
                <a:cubicBezTo>
                  <a:pt x="308228" y="165406"/>
                  <a:pt x="306914" y="171969"/>
                  <a:pt x="305599" y="178533"/>
                </a:cubicBezTo>
                <a:cubicBezTo>
                  <a:pt x="305599" y="178533"/>
                  <a:pt x="305599" y="178533"/>
                  <a:pt x="262220" y="204788"/>
                </a:cubicBezTo>
                <a:cubicBezTo>
                  <a:pt x="262220" y="204788"/>
                  <a:pt x="262220" y="204788"/>
                  <a:pt x="242502" y="194286"/>
                </a:cubicBezTo>
                <a:cubicBezTo>
                  <a:pt x="239872" y="181158"/>
                  <a:pt x="231985" y="169344"/>
                  <a:pt x="218840" y="165406"/>
                </a:cubicBezTo>
                <a:cubicBezTo>
                  <a:pt x="214896" y="162780"/>
                  <a:pt x="209638" y="162780"/>
                  <a:pt x="205694" y="162780"/>
                </a:cubicBezTo>
                <a:cubicBezTo>
                  <a:pt x="189920" y="162780"/>
                  <a:pt x="175460" y="171969"/>
                  <a:pt x="168887" y="186409"/>
                </a:cubicBezTo>
                <a:cubicBezTo>
                  <a:pt x="168887" y="187722"/>
                  <a:pt x="168887" y="187722"/>
                  <a:pt x="168887" y="187722"/>
                </a:cubicBezTo>
                <a:cubicBezTo>
                  <a:pt x="168887" y="187722"/>
                  <a:pt x="168887" y="187722"/>
                  <a:pt x="146540" y="196912"/>
                </a:cubicBezTo>
                <a:cubicBezTo>
                  <a:pt x="145226" y="196912"/>
                  <a:pt x="143911" y="195599"/>
                  <a:pt x="142597" y="195599"/>
                </a:cubicBezTo>
                <a:cubicBezTo>
                  <a:pt x="137338" y="192973"/>
                  <a:pt x="133395" y="192973"/>
                  <a:pt x="128137" y="192973"/>
                </a:cubicBezTo>
                <a:cubicBezTo>
                  <a:pt x="120249" y="192973"/>
                  <a:pt x="112362" y="195599"/>
                  <a:pt x="107104" y="199537"/>
                </a:cubicBezTo>
                <a:cubicBezTo>
                  <a:pt x="107104" y="199537"/>
                  <a:pt x="107104" y="199537"/>
                  <a:pt x="70297" y="189035"/>
                </a:cubicBezTo>
                <a:cubicBezTo>
                  <a:pt x="61095" y="187722"/>
                  <a:pt x="53208" y="187722"/>
                  <a:pt x="45321" y="191661"/>
                </a:cubicBezTo>
                <a:lnTo>
                  <a:pt x="29546" y="199537"/>
                </a:lnTo>
                <a:cubicBezTo>
                  <a:pt x="21659" y="182471"/>
                  <a:pt x="19030" y="164093"/>
                  <a:pt x="19030" y="145714"/>
                </a:cubicBezTo>
                <a:cubicBezTo>
                  <a:pt x="19030" y="69575"/>
                  <a:pt x="76870" y="7876"/>
                  <a:pt x="150484" y="0"/>
                </a:cubicBezTo>
                <a:close/>
              </a:path>
            </a:pathLst>
          </a:custGeom>
          <a:solidFill>
            <a:srgbClr val="DFB2AF"/>
          </a:solidFill>
          <a:ln>
            <a:noFill/>
          </a:ln>
        </p:spPr>
        <p:txBody>
          <a:bodyPr anchor="ctr"/>
          <a:p>
            <a:pPr marL="0" marR="0" lvl="0" indent="0" algn="ctr" defTabSz="1219200" rtl="0" eaLnBrk="1" fontAlgn="auto" latinLnBrk="0" hangingPunct="1">
              <a:lnSpc>
                <a:spcPct val="100000"/>
              </a:lnSpc>
              <a:spcBef>
                <a:spcPts val="0"/>
              </a:spcBef>
              <a:spcAft>
                <a:spcPts val="0"/>
              </a:spcAft>
              <a:buClrTx/>
              <a:buSzTx/>
              <a:buFontTx/>
              <a:buNone/>
              <a:defRPr/>
            </a:pPr>
            <a:endParaRPr kumimoji="0" sz="2400" b="0" i="0" u="sng" strike="noStrike" kern="1200" cap="none" spc="0" normalizeH="0" baseline="0" noProof="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endParaRPr>
          </a:p>
        </p:txBody>
      </p:sp>
      <p:grpSp>
        <p:nvGrpSpPr>
          <p:cNvPr id="5" name="组合 4"/>
          <p:cNvGrpSpPr/>
          <p:nvPr/>
        </p:nvGrpSpPr>
        <p:grpSpPr>
          <a:xfrm rot="0">
            <a:off x="563245" y="2138680"/>
            <a:ext cx="574040" cy="612775"/>
            <a:chOff x="6517103" y="1963072"/>
            <a:chExt cx="997361" cy="1003084"/>
          </a:xfrm>
          <a:solidFill>
            <a:srgbClr val="B99A95"/>
          </a:solidFill>
          <a:effectLst>
            <a:outerShdw blurRad="50800" dist="38100" dir="2700000" algn="tl" rotWithShape="0">
              <a:prstClr val="black">
                <a:alpha val="40000"/>
              </a:prstClr>
            </a:outerShdw>
          </a:effectLst>
        </p:grpSpPr>
        <p:sp>
          <p:nvSpPr>
            <p:cNvPr id="48" name="Oval 4"/>
            <p:cNvSpPr/>
            <p:nvPr/>
          </p:nvSpPr>
          <p:spPr>
            <a:xfrm>
              <a:off x="6517103" y="1963072"/>
              <a:ext cx="997361" cy="1003084"/>
            </a:xfrm>
            <a:prstGeom prst="ellipse">
              <a:avLst/>
            </a:prstGeom>
            <a:grp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p>
              <a:pPr algn="ctr"/>
              <a:endParaRPr lang="en-US" sz="8800">
                <a:solidFill>
                  <a:schemeClr val="bg1"/>
                </a:solidFill>
              </a:endParaRPr>
            </a:p>
          </p:txBody>
        </p:sp>
        <p:grpSp>
          <p:nvGrpSpPr>
            <p:cNvPr id="49" name="Group 32"/>
            <p:cNvGrpSpPr/>
            <p:nvPr/>
          </p:nvGrpSpPr>
          <p:grpSpPr>
            <a:xfrm>
              <a:off x="6721506" y="2156864"/>
              <a:ext cx="588555" cy="579213"/>
              <a:chOff x="1587575" y="2265359"/>
              <a:chExt cx="314468" cy="309477"/>
            </a:xfrm>
            <a:grpFill/>
          </p:grpSpPr>
          <p:sp>
            <p:nvSpPr>
              <p:cNvPr id="16" name="Freeform 59"/>
              <p:cNvSpPr>
                <a:spLocks noEditPoints="1"/>
              </p:cNvSpPr>
              <p:nvPr/>
            </p:nvSpPr>
            <p:spPr bwMode="auto">
              <a:xfrm>
                <a:off x="1587575" y="2265359"/>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sp>
            <p:nvSpPr>
              <p:cNvPr id="51" name="Oval 60"/>
              <p:cNvSpPr>
                <a:spLocks noChangeArrowheads="1"/>
              </p:cNvSpPr>
              <p:nvPr/>
            </p:nvSpPr>
            <p:spPr bwMode="auto">
              <a:xfrm>
                <a:off x="1754808" y="2407646"/>
                <a:ext cx="64890" cy="6239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grpSp>
      </p:grpSp>
      <p:sp>
        <p:nvSpPr>
          <p:cNvPr id="19" name="椭圆 18"/>
          <p:cNvSpPr/>
          <p:nvPr>
            <p:custDataLst>
              <p:tags r:id="rId2"/>
            </p:custDataLst>
          </p:nvPr>
        </p:nvSpPr>
        <p:spPr>
          <a:xfrm>
            <a:off x="566420" y="3191510"/>
            <a:ext cx="584200" cy="579755"/>
          </a:xfrm>
          <a:prstGeom prst="ellipse">
            <a:avLst/>
          </a:prstGeom>
          <a:solidFill>
            <a:srgbClr val="DFB2AF"/>
          </a:solidFill>
          <a:ln>
            <a:noFill/>
          </a:ln>
        </p:spPr>
        <p:txBody>
          <a:bodyPr rot="0" spcFirstLastPara="0" vertOverflow="overflow" horzOverflow="overflow" vert="horz" wrap="square" lIns="91440" tIns="45720" rIns="91440" bIns="45720" numCol="1" spcCol="0" rtlCol="0" fromWordArt="0" anchor="ctr" anchorCtr="0" forceAA="0" compatLnSpc="1">
            <a:noAutofit/>
          </a:bodyPr>
          <a:p>
            <a:pPr algn="just">
              <a:lnSpc>
                <a:spcPct val="120000"/>
              </a:lnSpc>
            </a:pPr>
            <a:endParaRPr lang="zh-CN" altLang="en-US" dirty="0">
              <a:latin typeface="思源黑体 CN Light" panose="020B0300000000000000" pitchFamily="34" charset="-122"/>
              <a:ea typeface="思源黑体 CN Light" panose="020B0300000000000000" pitchFamily="34" charset="-122"/>
            </a:endParaRPr>
          </a:p>
        </p:txBody>
      </p:sp>
      <p:sp>
        <p:nvSpPr>
          <p:cNvPr id="149" name="Freeform 16"/>
          <p:cNvSpPr>
            <a:spLocks noEditPoints="1"/>
          </p:cNvSpPr>
          <p:nvPr>
            <p:custDataLst>
              <p:tags r:id="rId3"/>
            </p:custDataLst>
          </p:nvPr>
        </p:nvSpPr>
        <p:spPr bwMode="auto">
          <a:xfrm>
            <a:off x="717550" y="3309620"/>
            <a:ext cx="311785" cy="313690"/>
          </a:xfrm>
          <a:custGeom>
            <a:avLst/>
            <a:gdLst>
              <a:gd name="T0" fmla="*/ 381 w 598"/>
              <a:gd name="T1" fmla="*/ 84 h 674"/>
              <a:gd name="T2" fmla="*/ 296 w 598"/>
              <a:gd name="T3" fmla="*/ 169 h 674"/>
              <a:gd name="T4" fmla="*/ 212 w 598"/>
              <a:gd name="T5" fmla="*/ 169 h 674"/>
              <a:gd name="T6" fmla="*/ 127 w 598"/>
              <a:gd name="T7" fmla="*/ 84 h 674"/>
              <a:gd name="T8" fmla="*/ 212 w 598"/>
              <a:gd name="T9" fmla="*/ 0 h 674"/>
              <a:gd name="T10" fmla="*/ 296 w 598"/>
              <a:gd name="T11" fmla="*/ 0 h 674"/>
              <a:gd name="T12" fmla="*/ 381 w 598"/>
              <a:gd name="T13" fmla="*/ 84 h 674"/>
              <a:gd name="T14" fmla="*/ 421 w 598"/>
              <a:gd name="T15" fmla="*/ 84 h 674"/>
              <a:gd name="T16" fmla="*/ 423 w 598"/>
              <a:gd name="T17" fmla="*/ 103 h 674"/>
              <a:gd name="T18" fmla="*/ 317 w 598"/>
              <a:gd name="T19" fmla="*/ 209 h 674"/>
              <a:gd name="T20" fmla="*/ 191 w 598"/>
              <a:gd name="T21" fmla="*/ 209 h 674"/>
              <a:gd name="T22" fmla="*/ 85 w 598"/>
              <a:gd name="T23" fmla="*/ 103 h 674"/>
              <a:gd name="T24" fmla="*/ 87 w 598"/>
              <a:gd name="T25" fmla="*/ 84 h 674"/>
              <a:gd name="T26" fmla="*/ 0 w 598"/>
              <a:gd name="T27" fmla="*/ 188 h 674"/>
              <a:gd name="T28" fmla="*/ 0 w 598"/>
              <a:gd name="T29" fmla="*/ 569 h 674"/>
              <a:gd name="T30" fmla="*/ 106 w 598"/>
              <a:gd name="T31" fmla="*/ 674 h 674"/>
              <a:gd name="T32" fmla="*/ 387 w 598"/>
              <a:gd name="T33" fmla="*/ 674 h 674"/>
              <a:gd name="T34" fmla="*/ 272 w 598"/>
              <a:gd name="T35" fmla="*/ 500 h 674"/>
              <a:gd name="T36" fmla="*/ 461 w 598"/>
              <a:gd name="T37" fmla="*/ 311 h 674"/>
              <a:gd name="T38" fmla="*/ 508 w 598"/>
              <a:gd name="T39" fmla="*/ 317 h 674"/>
              <a:gd name="T40" fmla="*/ 508 w 598"/>
              <a:gd name="T41" fmla="*/ 188 h 674"/>
              <a:gd name="T42" fmla="*/ 421 w 598"/>
              <a:gd name="T43" fmla="*/ 84 h 674"/>
              <a:gd name="T44" fmla="*/ 238 w 598"/>
              <a:gd name="T45" fmla="*/ 422 h 674"/>
              <a:gd name="T46" fmla="*/ 238 w 598"/>
              <a:gd name="T47" fmla="*/ 422 h 674"/>
              <a:gd name="T48" fmla="*/ 106 w 598"/>
              <a:gd name="T49" fmla="*/ 422 h 674"/>
              <a:gd name="T50" fmla="*/ 85 w 598"/>
              <a:gd name="T51" fmla="*/ 401 h 674"/>
              <a:gd name="T52" fmla="*/ 106 w 598"/>
              <a:gd name="T53" fmla="*/ 380 h 674"/>
              <a:gd name="T54" fmla="*/ 238 w 598"/>
              <a:gd name="T55" fmla="*/ 380 h 674"/>
              <a:gd name="T56" fmla="*/ 259 w 598"/>
              <a:gd name="T57" fmla="*/ 401 h 674"/>
              <a:gd name="T58" fmla="*/ 238 w 598"/>
              <a:gd name="T59" fmla="*/ 422 h 674"/>
              <a:gd name="T60" fmla="*/ 280 w 598"/>
              <a:gd name="T61" fmla="*/ 338 h 674"/>
              <a:gd name="T62" fmla="*/ 280 w 598"/>
              <a:gd name="T63" fmla="*/ 338 h 674"/>
              <a:gd name="T64" fmla="*/ 106 w 598"/>
              <a:gd name="T65" fmla="*/ 338 h 674"/>
              <a:gd name="T66" fmla="*/ 85 w 598"/>
              <a:gd name="T67" fmla="*/ 317 h 674"/>
              <a:gd name="T68" fmla="*/ 106 w 598"/>
              <a:gd name="T69" fmla="*/ 296 h 674"/>
              <a:gd name="T70" fmla="*/ 280 w 598"/>
              <a:gd name="T71" fmla="*/ 296 h 674"/>
              <a:gd name="T72" fmla="*/ 302 w 598"/>
              <a:gd name="T73" fmla="*/ 317 h 674"/>
              <a:gd name="T74" fmla="*/ 280 w 598"/>
              <a:gd name="T75" fmla="*/ 338 h 674"/>
              <a:gd name="T76" fmla="*/ 496 w 598"/>
              <a:gd name="T77" fmla="*/ 369 h 674"/>
              <a:gd name="T78" fmla="*/ 463 w 598"/>
              <a:gd name="T79" fmla="*/ 365 h 674"/>
              <a:gd name="T80" fmla="*/ 328 w 598"/>
              <a:gd name="T81" fmla="*/ 500 h 674"/>
              <a:gd name="T82" fmla="*/ 434 w 598"/>
              <a:gd name="T83" fmla="*/ 632 h 674"/>
              <a:gd name="T84" fmla="*/ 463 w 598"/>
              <a:gd name="T85" fmla="*/ 635 h 674"/>
              <a:gd name="T86" fmla="*/ 598 w 598"/>
              <a:gd name="T87" fmla="*/ 500 h 674"/>
              <a:gd name="T88" fmla="*/ 496 w 598"/>
              <a:gd name="T89" fmla="*/ 369 h 674"/>
              <a:gd name="T90" fmla="*/ 539 w 598"/>
              <a:gd name="T91" fmla="*/ 481 h 674"/>
              <a:gd name="T92" fmla="*/ 539 w 598"/>
              <a:gd name="T93" fmla="*/ 481 h 674"/>
              <a:gd name="T94" fmla="*/ 496 w 598"/>
              <a:gd name="T95" fmla="*/ 523 h 674"/>
              <a:gd name="T96" fmla="*/ 463 w 598"/>
              <a:gd name="T97" fmla="*/ 557 h 674"/>
              <a:gd name="T98" fmla="*/ 425 w 598"/>
              <a:gd name="T99" fmla="*/ 557 h 674"/>
              <a:gd name="T100" fmla="*/ 386 w 598"/>
              <a:gd name="T101" fmla="*/ 519 h 674"/>
              <a:gd name="T102" fmla="*/ 386 w 598"/>
              <a:gd name="T103" fmla="*/ 481 h 674"/>
              <a:gd name="T104" fmla="*/ 425 w 598"/>
              <a:gd name="T105" fmla="*/ 481 h 674"/>
              <a:gd name="T106" fmla="*/ 444 w 598"/>
              <a:gd name="T107" fmla="*/ 500 h 674"/>
              <a:gd name="T108" fmla="*/ 496 w 598"/>
              <a:gd name="T109" fmla="*/ 447 h 674"/>
              <a:gd name="T110" fmla="*/ 501 w 598"/>
              <a:gd name="T111" fmla="*/ 443 h 674"/>
              <a:gd name="T112" fmla="*/ 539 w 598"/>
              <a:gd name="T113" fmla="*/ 443 h 674"/>
              <a:gd name="T114" fmla="*/ 539 w 598"/>
              <a:gd name="T115" fmla="*/ 481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98" h="674">
                <a:moveTo>
                  <a:pt x="381" y="84"/>
                </a:moveTo>
                <a:cubicBezTo>
                  <a:pt x="381" y="131"/>
                  <a:pt x="343" y="169"/>
                  <a:pt x="296" y="169"/>
                </a:cubicBezTo>
                <a:lnTo>
                  <a:pt x="212" y="169"/>
                </a:lnTo>
                <a:cubicBezTo>
                  <a:pt x="165" y="169"/>
                  <a:pt x="127" y="131"/>
                  <a:pt x="127" y="84"/>
                </a:cubicBezTo>
                <a:cubicBezTo>
                  <a:pt x="127" y="37"/>
                  <a:pt x="165" y="0"/>
                  <a:pt x="212" y="0"/>
                </a:cubicBezTo>
                <a:lnTo>
                  <a:pt x="296" y="0"/>
                </a:lnTo>
                <a:cubicBezTo>
                  <a:pt x="343" y="0"/>
                  <a:pt x="381" y="37"/>
                  <a:pt x="381" y="84"/>
                </a:cubicBezTo>
                <a:close/>
                <a:moveTo>
                  <a:pt x="421" y="84"/>
                </a:moveTo>
                <a:cubicBezTo>
                  <a:pt x="422" y="90"/>
                  <a:pt x="423" y="97"/>
                  <a:pt x="423" y="103"/>
                </a:cubicBezTo>
                <a:cubicBezTo>
                  <a:pt x="423" y="162"/>
                  <a:pt x="376" y="209"/>
                  <a:pt x="317" y="209"/>
                </a:cubicBezTo>
                <a:lnTo>
                  <a:pt x="191" y="209"/>
                </a:lnTo>
                <a:cubicBezTo>
                  <a:pt x="132" y="209"/>
                  <a:pt x="85" y="162"/>
                  <a:pt x="85" y="103"/>
                </a:cubicBezTo>
                <a:cubicBezTo>
                  <a:pt x="85" y="97"/>
                  <a:pt x="85" y="90"/>
                  <a:pt x="87" y="84"/>
                </a:cubicBezTo>
                <a:cubicBezTo>
                  <a:pt x="37" y="93"/>
                  <a:pt x="0" y="136"/>
                  <a:pt x="0" y="188"/>
                </a:cubicBezTo>
                <a:lnTo>
                  <a:pt x="0" y="569"/>
                </a:lnTo>
                <a:cubicBezTo>
                  <a:pt x="0" y="627"/>
                  <a:pt x="47" y="674"/>
                  <a:pt x="106" y="674"/>
                </a:cubicBezTo>
                <a:lnTo>
                  <a:pt x="387" y="674"/>
                </a:lnTo>
                <a:cubicBezTo>
                  <a:pt x="320" y="646"/>
                  <a:pt x="272" y="579"/>
                  <a:pt x="272" y="500"/>
                </a:cubicBezTo>
                <a:cubicBezTo>
                  <a:pt x="272" y="396"/>
                  <a:pt x="357" y="311"/>
                  <a:pt x="461" y="311"/>
                </a:cubicBezTo>
                <a:cubicBezTo>
                  <a:pt x="477" y="311"/>
                  <a:pt x="493" y="313"/>
                  <a:pt x="508" y="317"/>
                </a:cubicBezTo>
                <a:lnTo>
                  <a:pt x="508" y="188"/>
                </a:lnTo>
                <a:cubicBezTo>
                  <a:pt x="508" y="136"/>
                  <a:pt x="470" y="93"/>
                  <a:pt x="421" y="84"/>
                </a:cubicBezTo>
                <a:close/>
                <a:moveTo>
                  <a:pt x="238" y="422"/>
                </a:moveTo>
                <a:lnTo>
                  <a:pt x="238" y="422"/>
                </a:lnTo>
                <a:lnTo>
                  <a:pt x="106" y="422"/>
                </a:lnTo>
                <a:cubicBezTo>
                  <a:pt x="94" y="422"/>
                  <a:pt x="85" y="413"/>
                  <a:pt x="85" y="401"/>
                </a:cubicBezTo>
                <a:cubicBezTo>
                  <a:pt x="85" y="390"/>
                  <a:pt x="94" y="380"/>
                  <a:pt x="106" y="380"/>
                </a:cubicBezTo>
                <a:lnTo>
                  <a:pt x="238" y="380"/>
                </a:lnTo>
                <a:cubicBezTo>
                  <a:pt x="250" y="380"/>
                  <a:pt x="259" y="390"/>
                  <a:pt x="259" y="401"/>
                </a:cubicBezTo>
                <a:cubicBezTo>
                  <a:pt x="259" y="413"/>
                  <a:pt x="250" y="422"/>
                  <a:pt x="238" y="422"/>
                </a:cubicBezTo>
                <a:close/>
                <a:moveTo>
                  <a:pt x="280" y="338"/>
                </a:moveTo>
                <a:lnTo>
                  <a:pt x="280" y="338"/>
                </a:lnTo>
                <a:lnTo>
                  <a:pt x="106" y="338"/>
                </a:lnTo>
                <a:cubicBezTo>
                  <a:pt x="94" y="338"/>
                  <a:pt x="85" y="328"/>
                  <a:pt x="85" y="317"/>
                </a:cubicBezTo>
                <a:cubicBezTo>
                  <a:pt x="85" y="305"/>
                  <a:pt x="94" y="296"/>
                  <a:pt x="106" y="296"/>
                </a:cubicBezTo>
                <a:lnTo>
                  <a:pt x="280" y="296"/>
                </a:lnTo>
                <a:cubicBezTo>
                  <a:pt x="292" y="296"/>
                  <a:pt x="302" y="305"/>
                  <a:pt x="302" y="317"/>
                </a:cubicBezTo>
                <a:cubicBezTo>
                  <a:pt x="302" y="328"/>
                  <a:pt x="292" y="338"/>
                  <a:pt x="280" y="338"/>
                </a:cubicBezTo>
                <a:close/>
                <a:moveTo>
                  <a:pt x="496" y="369"/>
                </a:moveTo>
                <a:cubicBezTo>
                  <a:pt x="486" y="367"/>
                  <a:pt x="474" y="365"/>
                  <a:pt x="463" y="365"/>
                </a:cubicBezTo>
                <a:cubicBezTo>
                  <a:pt x="388" y="365"/>
                  <a:pt x="328" y="425"/>
                  <a:pt x="328" y="500"/>
                </a:cubicBezTo>
                <a:cubicBezTo>
                  <a:pt x="328" y="565"/>
                  <a:pt x="374" y="619"/>
                  <a:pt x="434" y="632"/>
                </a:cubicBezTo>
                <a:cubicBezTo>
                  <a:pt x="443" y="634"/>
                  <a:pt x="453" y="635"/>
                  <a:pt x="463" y="635"/>
                </a:cubicBezTo>
                <a:cubicBezTo>
                  <a:pt x="537" y="635"/>
                  <a:pt x="598" y="574"/>
                  <a:pt x="598" y="500"/>
                </a:cubicBezTo>
                <a:cubicBezTo>
                  <a:pt x="598" y="437"/>
                  <a:pt x="555" y="384"/>
                  <a:pt x="496" y="369"/>
                </a:cubicBezTo>
                <a:close/>
                <a:moveTo>
                  <a:pt x="539" y="481"/>
                </a:moveTo>
                <a:lnTo>
                  <a:pt x="539" y="481"/>
                </a:lnTo>
                <a:lnTo>
                  <a:pt x="496" y="523"/>
                </a:lnTo>
                <a:lnTo>
                  <a:pt x="463" y="557"/>
                </a:lnTo>
                <a:cubicBezTo>
                  <a:pt x="452" y="568"/>
                  <a:pt x="435" y="568"/>
                  <a:pt x="425" y="557"/>
                </a:cubicBezTo>
                <a:lnTo>
                  <a:pt x="386" y="519"/>
                </a:lnTo>
                <a:cubicBezTo>
                  <a:pt x="376" y="508"/>
                  <a:pt x="376" y="491"/>
                  <a:pt x="386" y="481"/>
                </a:cubicBezTo>
                <a:cubicBezTo>
                  <a:pt x="397" y="470"/>
                  <a:pt x="414" y="470"/>
                  <a:pt x="425" y="481"/>
                </a:cubicBezTo>
                <a:lnTo>
                  <a:pt x="444" y="500"/>
                </a:lnTo>
                <a:lnTo>
                  <a:pt x="496" y="447"/>
                </a:lnTo>
                <a:lnTo>
                  <a:pt x="501" y="443"/>
                </a:lnTo>
                <a:cubicBezTo>
                  <a:pt x="511" y="432"/>
                  <a:pt x="528" y="432"/>
                  <a:pt x="539" y="443"/>
                </a:cubicBezTo>
                <a:cubicBezTo>
                  <a:pt x="549" y="453"/>
                  <a:pt x="549" y="470"/>
                  <a:pt x="539" y="481"/>
                </a:cubicBezTo>
                <a:close/>
              </a:path>
            </a:pathLst>
          </a:custGeom>
          <a:solidFill>
            <a:srgbClr val="FEFEFE"/>
          </a:solidFill>
          <a:ln>
            <a:noFill/>
          </a:ln>
        </p:spPr>
        <p:txBody>
          <a:bodyPr vert="horz" wrap="square" lIns="91440" tIns="45720" rIns="91440" bIns="45720" numCol="1" anchor="t" anchorCtr="0" compatLnSpc="1"/>
          <a:p>
            <a:endParaRPr lang="zh-CN" altLang="en-US"/>
          </a:p>
        </p:txBody>
      </p:sp>
      <p:sp>
        <p:nvSpPr>
          <p:cNvPr id="21" name="文本框 20"/>
          <p:cNvSpPr txBox="1"/>
          <p:nvPr/>
        </p:nvSpPr>
        <p:spPr>
          <a:xfrm>
            <a:off x="1440180" y="1363980"/>
            <a:ext cx="6096000" cy="460375"/>
          </a:xfrm>
          <a:prstGeom prst="rect">
            <a:avLst/>
          </a:prstGeom>
          <a:noFill/>
        </p:spPr>
        <p:txBody>
          <a:bodyPr wrap="square" rtlCol="0" anchor="t">
            <a:spAutoFit/>
          </a:bodyPr>
          <a:p>
            <a:r>
              <a:rPr lang="zh-CN" altLang="en-US" sz="2400">
                <a:latin typeface="宋体" pitchFamily="2" charset="-122"/>
                <a:ea typeface="宋体" pitchFamily="2" charset="-122"/>
                <a:cs typeface="宋体" pitchFamily="2" charset="-122"/>
              </a:rPr>
              <a:t>时间：9月1日-10月31日</a:t>
            </a:r>
            <a:endParaRPr lang="zh-CN" altLang="en-US" sz="2400">
              <a:latin typeface="宋体" pitchFamily="2" charset="-122"/>
              <a:ea typeface="宋体" pitchFamily="2" charset="-122"/>
              <a:cs typeface="宋体" pitchFamily="2" charset="-122"/>
            </a:endParaRPr>
          </a:p>
        </p:txBody>
      </p:sp>
      <p:sp>
        <p:nvSpPr>
          <p:cNvPr id="24" name="文本框 23"/>
          <p:cNvSpPr txBox="1"/>
          <p:nvPr/>
        </p:nvSpPr>
        <p:spPr>
          <a:xfrm>
            <a:off x="1383030" y="2195830"/>
            <a:ext cx="6096000" cy="460375"/>
          </a:xfrm>
          <a:prstGeom prst="rect">
            <a:avLst/>
          </a:prstGeom>
          <a:noFill/>
        </p:spPr>
        <p:txBody>
          <a:bodyPr wrap="square" rtlCol="0" anchor="t">
            <a:spAutoFit/>
          </a:bodyPr>
          <a:p>
            <a:r>
              <a:rPr lang="zh-CN" altLang="en-US" sz="2400">
                <a:latin typeface="宋体" pitchFamily="2" charset="-122"/>
                <a:ea typeface="宋体" pitchFamily="2" charset="-122"/>
              </a:rPr>
              <a:t>牵头馆：呼和浩特市图书馆</a:t>
            </a:r>
            <a:endParaRPr lang="zh-CN" altLang="en-US" sz="2400">
              <a:latin typeface="宋体" pitchFamily="2" charset="-122"/>
              <a:ea typeface="宋体" pitchFamily="2" charset="-122"/>
            </a:endParaRPr>
          </a:p>
        </p:txBody>
      </p:sp>
      <p:sp>
        <p:nvSpPr>
          <p:cNvPr id="26" name="文本框 25"/>
          <p:cNvSpPr txBox="1"/>
          <p:nvPr/>
        </p:nvSpPr>
        <p:spPr>
          <a:xfrm>
            <a:off x="1299210" y="2985770"/>
            <a:ext cx="10405745" cy="3408045"/>
          </a:xfrm>
          <a:prstGeom prst="rect">
            <a:avLst/>
          </a:prstGeom>
          <a:noFill/>
        </p:spPr>
        <p:txBody>
          <a:bodyPr wrap="square" rtlCol="0" anchor="t">
            <a:noAutofit/>
          </a:bodyPr>
          <a:p>
            <a:pPr indent="0" fontAlgn="auto">
              <a:lnSpc>
                <a:spcPct val="150000"/>
              </a:lnSpc>
            </a:pPr>
            <a:r>
              <a:rPr lang="zh-CN" altLang="en-US" sz="2400">
                <a:latin typeface="宋体" pitchFamily="2" charset="-122"/>
                <a:ea typeface="宋体" pitchFamily="2" charset="-122"/>
                <a:cs typeface="宋体" pitchFamily="2" charset="-122"/>
              </a:rPr>
              <a:t>内容：收集四地地方特色文化、优秀传统文化方面的图片、图书、音视频等，在四地市图书馆和各旗县区图书馆举办相关主题的图片、图书、影像展览。四地共享展览资源，如呼和浩特市图书馆“青城记忆”、鄂尔多斯市图书馆“鄂尔多斯记忆”这类视频资源可同时在各馆展出，实物类展品可选取具代表性的部分统一协调安排巡展。</a:t>
            </a:r>
            <a:endParaRPr lang="zh-CN" altLang="en-US" sz="2400">
              <a:latin typeface="宋体" pitchFamily="2" charset="-122"/>
              <a:ea typeface="宋体" pitchFamily="2" charset="-122"/>
              <a:cs typeface="宋体" pitchFamily="2" charset="-122"/>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1600"/>
    </mc:Choice>
    <mc:Fallback>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Rectangle 39"/>
          <p:cNvSpPr>
            <a:spLocks noChangeArrowheads="1"/>
          </p:cNvSpPr>
          <p:nvPr/>
        </p:nvSpPr>
        <p:spPr bwMode="auto">
          <a:xfrm>
            <a:off x="1918970" y="579120"/>
            <a:ext cx="876744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gn="ctr">
              <a:buFont typeface="Arial" panose="020B0604020202090204" pitchFamily="34" charset="0"/>
              <a:buNone/>
            </a:pPr>
            <a:r>
              <a:rPr lang="zh-CN" altLang="en-US" sz="3200" dirty="0">
                <a:solidFill>
                  <a:srgbClr val="622927"/>
                </a:solidFill>
                <a:latin typeface="微软雅黑" panose="020B0503020204020204" pitchFamily="34" charset="-122"/>
                <a:ea typeface="微软雅黑" panose="020B0503020204020204" pitchFamily="34" charset="-122"/>
              </a:rPr>
              <a:t>（五）“庆祝建军97周年”主题红色图书推荐展</a:t>
            </a:r>
            <a:endParaRPr lang="zh-CN" altLang="en-US" sz="3200" dirty="0">
              <a:solidFill>
                <a:srgbClr val="622927"/>
              </a:solidFill>
              <a:latin typeface="微软雅黑" panose="020B0503020204020204" pitchFamily="34" charset="-122"/>
              <a:ea typeface="微软雅黑" panose="020B0503020204020204" pitchFamily="34" charset="-122"/>
            </a:endParaRPr>
          </a:p>
        </p:txBody>
      </p:sp>
      <p:sp>
        <p:nvSpPr>
          <p:cNvPr id="12" name="TextBox 16"/>
          <p:cNvSpPr txBox="1">
            <a:spLocks noChangeArrowheads="1"/>
          </p:cNvSpPr>
          <p:nvPr/>
        </p:nvSpPr>
        <p:spPr bwMode="auto">
          <a:xfrm>
            <a:off x="993140" y="1734820"/>
            <a:ext cx="447675" cy="389890"/>
          </a:xfrm>
          <a:prstGeom prst="rect">
            <a:avLst/>
          </a:prstGeom>
          <a:noFill/>
          <a:ln w="9525">
            <a:noFill/>
            <a:miter lim="800000"/>
          </a:ln>
        </p:spPr>
        <p:txBody>
          <a:bodyPr lIns="0" tIns="0" rIns="0" bIns="0">
            <a:spAutoFit/>
          </a:bodyPr>
          <a:p>
            <a:pPr marL="0" marR="0" lvl="0" indent="0" algn="ctr" defTabSz="1219200" rtl="0" eaLnBrk="1" fontAlgn="auto" latinLnBrk="0" hangingPunct="1">
              <a:lnSpc>
                <a:spcPct val="100000"/>
              </a:lnSpc>
              <a:spcBef>
                <a:spcPts val="0"/>
              </a:spcBef>
              <a:spcAft>
                <a:spcPts val="0"/>
              </a:spcAft>
              <a:buClrTx/>
              <a:buSzTx/>
              <a:buFontTx/>
              <a:buNone/>
              <a:defRPr/>
            </a:pPr>
            <a:r>
              <a:rPr kumimoji="0" lang="en-US" altLang="zh-CN" sz="2535" b="0" i="0" u="none" strike="noStrike" kern="1200" cap="none" spc="0" normalizeH="0" baseline="0" noProof="0" dirty="0">
                <a:ln>
                  <a:noFill/>
                </a:ln>
                <a:solidFill>
                  <a:schemeClr val="bg1"/>
                </a:solidFill>
                <a:effectLst/>
                <a:uLnTx/>
                <a:uFillTx/>
                <a:cs typeface="+mn-ea"/>
                <a:sym typeface="+mn-lt"/>
              </a:rPr>
              <a:t>1</a:t>
            </a:r>
            <a:endParaRPr kumimoji="0" lang="en-US" altLang="zh-CN" sz="2535" b="0" i="0" u="none" strike="noStrike" kern="1200" cap="none" spc="0" normalizeH="0" baseline="0" noProof="0" dirty="0">
              <a:ln>
                <a:noFill/>
              </a:ln>
              <a:solidFill>
                <a:schemeClr val="bg1"/>
              </a:solidFill>
              <a:effectLst/>
              <a:uLnTx/>
              <a:uFillTx/>
              <a:cs typeface="+mn-ea"/>
              <a:sym typeface="+mn-lt"/>
            </a:endParaRPr>
          </a:p>
        </p:txBody>
      </p:sp>
      <p:sp>
        <p:nvSpPr>
          <p:cNvPr id="14" name="TextBox 18"/>
          <p:cNvSpPr txBox="1">
            <a:spLocks noChangeArrowheads="1"/>
          </p:cNvSpPr>
          <p:nvPr/>
        </p:nvSpPr>
        <p:spPr bwMode="auto">
          <a:xfrm>
            <a:off x="7611745" y="4412615"/>
            <a:ext cx="447675" cy="389890"/>
          </a:xfrm>
          <a:prstGeom prst="rect">
            <a:avLst/>
          </a:prstGeom>
          <a:noFill/>
          <a:ln w="9525">
            <a:noFill/>
            <a:miter lim="800000"/>
          </a:ln>
        </p:spPr>
        <p:txBody>
          <a:bodyPr lIns="0" tIns="0" rIns="0" bIns="0">
            <a:spAutoFit/>
          </a:bodyPr>
          <a:p>
            <a:pPr marL="0" marR="0" lvl="0" indent="0" algn="ctr" defTabSz="1219200" rtl="0" eaLnBrk="1" fontAlgn="auto" latinLnBrk="0" hangingPunct="1">
              <a:lnSpc>
                <a:spcPct val="100000"/>
              </a:lnSpc>
              <a:spcBef>
                <a:spcPts val="0"/>
              </a:spcBef>
              <a:spcAft>
                <a:spcPts val="0"/>
              </a:spcAft>
              <a:buClrTx/>
              <a:buSzTx/>
              <a:buFontTx/>
              <a:buNone/>
              <a:defRPr/>
            </a:pPr>
            <a:r>
              <a:rPr kumimoji="0" lang="en-US" altLang="zh-CN" sz="2535" b="0" i="0" u="none" strike="noStrike" kern="1200" cap="none" spc="0" normalizeH="0" baseline="0" noProof="0" dirty="0">
                <a:ln>
                  <a:noFill/>
                </a:ln>
                <a:solidFill>
                  <a:schemeClr val="bg1"/>
                </a:solidFill>
                <a:effectLst/>
                <a:uLnTx/>
                <a:uFillTx/>
                <a:cs typeface="+mn-ea"/>
                <a:sym typeface="+mn-lt"/>
              </a:rPr>
              <a:t>5</a:t>
            </a:r>
            <a:endParaRPr kumimoji="0" lang="en-US" altLang="zh-CN" sz="2535" b="0" i="0" u="none" strike="noStrike" kern="1200" cap="none" spc="0" normalizeH="0" baseline="0" noProof="0" dirty="0">
              <a:ln>
                <a:noFill/>
              </a:ln>
              <a:solidFill>
                <a:schemeClr val="bg1"/>
              </a:solidFill>
              <a:effectLst/>
              <a:uLnTx/>
              <a:uFillTx/>
              <a:cs typeface="+mn-ea"/>
              <a:sym typeface="+mn-lt"/>
            </a:endParaRPr>
          </a:p>
        </p:txBody>
      </p:sp>
      <p:sp>
        <p:nvSpPr>
          <p:cNvPr id="15" name="TextBox 19"/>
          <p:cNvSpPr txBox="1">
            <a:spLocks noChangeArrowheads="1"/>
          </p:cNvSpPr>
          <p:nvPr/>
        </p:nvSpPr>
        <p:spPr bwMode="auto">
          <a:xfrm>
            <a:off x="6166485" y="5237480"/>
            <a:ext cx="447675" cy="389890"/>
          </a:xfrm>
          <a:prstGeom prst="rect">
            <a:avLst/>
          </a:prstGeom>
          <a:noFill/>
          <a:ln w="9525">
            <a:noFill/>
            <a:miter lim="800000"/>
          </a:ln>
        </p:spPr>
        <p:txBody>
          <a:bodyPr lIns="0" tIns="0" rIns="0" bIns="0">
            <a:spAutoFit/>
          </a:bodyPr>
          <a:p>
            <a:pPr marL="0" marR="0" lvl="0" indent="0" algn="ctr" defTabSz="1219200" rtl="0" eaLnBrk="1" fontAlgn="auto" latinLnBrk="0" hangingPunct="1">
              <a:lnSpc>
                <a:spcPct val="100000"/>
              </a:lnSpc>
              <a:spcBef>
                <a:spcPts val="0"/>
              </a:spcBef>
              <a:spcAft>
                <a:spcPts val="0"/>
              </a:spcAft>
              <a:buClrTx/>
              <a:buSzTx/>
              <a:buFontTx/>
              <a:buNone/>
              <a:defRPr/>
            </a:pPr>
            <a:r>
              <a:rPr kumimoji="0" lang="en-US" altLang="zh-CN" sz="2535" b="0" i="0" u="none" strike="noStrike" kern="1200" cap="none" spc="0" normalizeH="0" baseline="0" noProof="0" dirty="0">
                <a:ln>
                  <a:noFill/>
                </a:ln>
                <a:solidFill>
                  <a:schemeClr val="bg1"/>
                </a:solidFill>
                <a:effectLst/>
                <a:uLnTx/>
                <a:uFillTx/>
                <a:cs typeface="+mn-ea"/>
                <a:sym typeface="+mn-lt"/>
              </a:rPr>
              <a:t>4</a:t>
            </a:r>
            <a:endParaRPr kumimoji="0" lang="en-US" altLang="zh-CN" sz="2535" b="0" i="0" u="none" strike="noStrike" kern="1200" cap="none" spc="0" normalizeH="0" baseline="0" noProof="0" dirty="0">
              <a:ln>
                <a:noFill/>
              </a:ln>
              <a:solidFill>
                <a:schemeClr val="bg1"/>
              </a:solidFill>
              <a:effectLst/>
              <a:uLnTx/>
              <a:uFillTx/>
              <a:cs typeface="+mn-ea"/>
              <a:sym typeface="+mn-lt"/>
            </a:endParaRPr>
          </a:p>
        </p:txBody>
      </p:sp>
      <p:sp>
        <p:nvSpPr>
          <p:cNvPr id="16" name="TextBox 20"/>
          <p:cNvSpPr txBox="1">
            <a:spLocks noChangeArrowheads="1"/>
          </p:cNvSpPr>
          <p:nvPr/>
        </p:nvSpPr>
        <p:spPr bwMode="auto">
          <a:xfrm>
            <a:off x="4898390" y="4412615"/>
            <a:ext cx="447675" cy="389890"/>
          </a:xfrm>
          <a:prstGeom prst="rect">
            <a:avLst/>
          </a:prstGeom>
          <a:noFill/>
          <a:ln w="9525">
            <a:noFill/>
            <a:miter lim="800000"/>
          </a:ln>
        </p:spPr>
        <p:txBody>
          <a:bodyPr lIns="0" tIns="0" rIns="0" bIns="0">
            <a:spAutoFit/>
          </a:bodyPr>
          <a:p>
            <a:pPr marL="0" marR="0" lvl="0" indent="0" algn="ctr" defTabSz="1219200" rtl="0" eaLnBrk="1" fontAlgn="auto" latinLnBrk="0" hangingPunct="1">
              <a:lnSpc>
                <a:spcPct val="100000"/>
              </a:lnSpc>
              <a:spcBef>
                <a:spcPts val="0"/>
              </a:spcBef>
              <a:spcAft>
                <a:spcPts val="0"/>
              </a:spcAft>
              <a:buClrTx/>
              <a:buSzTx/>
              <a:buFontTx/>
              <a:buNone/>
              <a:defRPr/>
            </a:pPr>
            <a:r>
              <a:rPr kumimoji="0" lang="en-US" altLang="zh-CN" sz="2535" b="0" i="0" u="none" strike="noStrike" kern="1200" cap="none" spc="0" normalizeH="0" baseline="0" noProof="0" dirty="0">
                <a:ln>
                  <a:noFill/>
                </a:ln>
                <a:solidFill>
                  <a:schemeClr val="bg1"/>
                </a:solidFill>
                <a:effectLst/>
                <a:uLnTx/>
                <a:uFillTx/>
                <a:cs typeface="+mn-ea"/>
                <a:sym typeface="+mn-lt"/>
              </a:rPr>
              <a:t>3</a:t>
            </a:r>
            <a:endParaRPr kumimoji="0" lang="en-US" altLang="zh-CN" sz="2535" b="0" i="0" u="none" strike="noStrike" kern="1200" cap="none" spc="0" normalizeH="0" baseline="0" noProof="0" dirty="0">
              <a:ln>
                <a:noFill/>
              </a:ln>
              <a:solidFill>
                <a:schemeClr val="bg1"/>
              </a:solidFill>
              <a:effectLst/>
              <a:uLnTx/>
              <a:uFillTx/>
              <a:cs typeface="+mn-ea"/>
              <a:sym typeface="+mn-lt"/>
            </a:endParaRPr>
          </a:p>
        </p:txBody>
      </p:sp>
      <p:sp>
        <p:nvSpPr>
          <p:cNvPr id="4" name="任意多边形: 形状 11"/>
          <p:cNvSpPr>
            <a:spLocks noChangeAspect="1"/>
          </p:cNvSpPr>
          <p:nvPr>
            <p:custDataLst>
              <p:tags r:id="rId1"/>
            </p:custDataLst>
          </p:nvPr>
        </p:nvSpPr>
        <p:spPr bwMode="auto">
          <a:xfrm>
            <a:off x="749300" y="1645920"/>
            <a:ext cx="584200" cy="502285"/>
          </a:xfrm>
          <a:custGeom>
            <a:avLst/>
            <a:gdLst>
              <a:gd name="connsiteX0" fmla="*/ 181524 w 337647"/>
              <a:gd name="connsiteY0" fmla="*/ 231775 h 290513"/>
              <a:gd name="connsiteX1" fmla="*/ 190749 w 337647"/>
              <a:gd name="connsiteY1" fmla="*/ 236996 h 290513"/>
              <a:gd name="connsiteX2" fmla="*/ 205246 w 337647"/>
              <a:gd name="connsiteY2" fmla="*/ 239607 h 290513"/>
              <a:gd name="connsiteX3" fmla="*/ 222379 w 337647"/>
              <a:gd name="connsiteY3" fmla="*/ 235691 h 290513"/>
              <a:gd name="connsiteX4" fmla="*/ 243466 w 337647"/>
              <a:gd name="connsiteY4" fmla="*/ 247439 h 290513"/>
              <a:gd name="connsiteX5" fmla="*/ 261917 w 337647"/>
              <a:gd name="connsiteY5" fmla="*/ 252660 h 290513"/>
              <a:gd name="connsiteX6" fmla="*/ 163073 w 337647"/>
              <a:gd name="connsiteY6" fmla="*/ 290513 h 290513"/>
              <a:gd name="connsiteX7" fmla="*/ 52367 w 337647"/>
              <a:gd name="connsiteY7" fmla="*/ 239607 h 290513"/>
              <a:gd name="connsiteX8" fmla="*/ 60275 w 337647"/>
              <a:gd name="connsiteY8" fmla="*/ 234386 h 290513"/>
              <a:gd name="connsiteX9" fmla="*/ 91905 w 337647"/>
              <a:gd name="connsiteY9" fmla="*/ 243523 h 290513"/>
              <a:gd name="connsiteX10" fmla="*/ 93223 w 337647"/>
              <a:gd name="connsiteY10" fmla="*/ 247439 h 290513"/>
              <a:gd name="connsiteX11" fmla="*/ 114309 w 337647"/>
              <a:gd name="connsiteY11" fmla="*/ 267018 h 290513"/>
              <a:gd name="connsiteX12" fmla="*/ 127489 w 337647"/>
              <a:gd name="connsiteY12" fmla="*/ 269629 h 290513"/>
              <a:gd name="connsiteX13" fmla="*/ 164391 w 337647"/>
              <a:gd name="connsiteY13" fmla="*/ 244828 h 290513"/>
              <a:gd name="connsiteX14" fmla="*/ 165708 w 337647"/>
              <a:gd name="connsiteY14" fmla="*/ 239607 h 290513"/>
              <a:gd name="connsiteX15" fmla="*/ 181524 w 337647"/>
              <a:gd name="connsiteY15" fmla="*/ 231775 h 290513"/>
              <a:gd name="connsiteX16" fmla="*/ 127774 w 337647"/>
              <a:gd name="connsiteY16" fmla="*/ 220663 h 290513"/>
              <a:gd name="connsiteX17" fmla="*/ 118745 w 337647"/>
              <a:gd name="connsiteY17" fmla="*/ 227200 h 290513"/>
              <a:gd name="connsiteX18" fmla="*/ 118745 w 337647"/>
              <a:gd name="connsiteY18" fmla="*/ 235044 h 290513"/>
              <a:gd name="connsiteX19" fmla="*/ 125194 w 337647"/>
              <a:gd name="connsiteY19" fmla="*/ 240273 h 290513"/>
              <a:gd name="connsiteX20" fmla="*/ 136803 w 337647"/>
              <a:gd name="connsiteY20" fmla="*/ 235044 h 290513"/>
              <a:gd name="connsiteX21" fmla="*/ 136803 w 337647"/>
              <a:gd name="connsiteY21" fmla="*/ 227200 h 290513"/>
              <a:gd name="connsiteX22" fmla="*/ 131644 w 337647"/>
              <a:gd name="connsiteY22" fmla="*/ 221970 h 290513"/>
              <a:gd name="connsiteX23" fmla="*/ 127774 w 337647"/>
              <a:gd name="connsiteY23" fmla="*/ 220663 h 290513"/>
              <a:gd name="connsiteX24" fmla="*/ 206249 w 337647"/>
              <a:gd name="connsiteY24" fmla="*/ 190500 h 290513"/>
              <a:gd name="connsiteX25" fmla="*/ 195242 w 337647"/>
              <a:gd name="connsiteY25" fmla="*/ 196950 h 290513"/>
              <a:gd name="connsiteX26" fmla="*/ 196618 w 337647"/>
              <a:gd name="connsiteY26" fmla="*/ 204689 h 290513"/>
              <a:gd name="connsiteX27" fmla="*/ 202121 w 337647"/>
              <a:gd name="connsiteY27" fmla="*/ 209848 h 290513"/>
              <a:gd name="connsiteX28" fmla="*/ 215880 w 337647"/>
              <a:gd name="connsiteY28" fmla="*/ 204689 h 290513"/>
              <a:gd name="connsiteX29" fmla="*/ 214504 w 337647"/>
              <a:gd name="connsiteY29" fmla="*/ 196950 h 290513"/>
              <a:gd name="connsiteX30" fmla="*/ 209001 w 337647"/>
              <a:gd name="connsiteY30" fmla="*/ 191790 h 290513"/>
              <a:gd name="connsiteX31" fmla="*/ 206249 w 337647"/>
              <a:gd name="connsiteY31" fmla="*/ 190500 h 290513"/>
              <a:gd name="connsiteX32" fmla="*/ 201791 w 337647"/>
              <a:gd name="connsiteY32" fmla="*/ 175311 h 290513"/>
              <a:gd name="connsiteX33" fmla="*/ 215351 w 337647"/>
              <a:gd name="connsiteY33" fmla="*/ 176934 h 290513"/>
              <a:gd name="connsiteX34" fmla="*/ 227257 w 337647"/>
              <a:gd name="connsiteY34" fmla="*/ 184728 h 290513"/>
              <a:gd name="connsiteX35" fmla="*/ 229903 w 337647"/>
              <a:gd name="connsiteY35" fmla="*/ 191222 h 290513"/>
              <a:gd name="connsiteX36" fmla="*/ 232549 w 337647"/>
              <a:gd name="connsiteY36" fmla="*/ 201613 h 290513"/>
              <a:gd name="connsiteX37" fmla="*/ 261653 w 337647"/>
              <a:gd name="connsiteY37" fmla="*/ 218498 h 290513"/>
              <a:gd name="connsiteX38" fmla="*/ 319861 w 337647"/>
              <a:gd name="connsiteY38" fmla="*/ 184728 h 290513"/>
              <a:gd name="connsiteX39" fmla="*/ 335736 w 337647"/>
              <a:gd name="connsiteY39" fmla="*/ 188624 h 290513"/>
              <a:gd name="connsiteX40" fmla="*/ 331768 w 337647"/>
              <a:gd name="connsiteY40" fmla="*/ 204211 h 290513"/>
              <a:gd name="connsiteX41" fmla="*/ 274882 w 337647"/>
              <a:gd name="connsiteY41" fmla="*/ 237981 h 290513"/>
              <a:gd name="connsiteX42" fmla="*/ 251069 w 337647"/>
              <a:gd name="connsiteY42" fmla="*/ 237981 h 290513"/>
              <a:gd name="connsiteX43" fmla="*/ 223288 w 337647"/>
              <a:gd name="connsiteY43" fmla="*/ 222395 h 290513"/>
              <a:gd name="connsiteX44" fmla="*/ 210059 w 337647"/>
              <a:gd name="connsiteY44" fmla="*/ 227590 h 290513"/>
              <a:gd name="connsiteX45" fmla="*/ 206090 w 337647"/>
              <a:gd name="connsiteY45" fmla="*/ 227590 h 290513"/>
              <a:gd name="connsiteX46" fmla="*/ 195507 w 337647"/>
              <a:gd name="connsiteY46" fmla="*/ 226292 h 290513"/>
              <a:gd name="connsiteX47" fmla="*/ 184924 w 337647"/>
              <a:gd name="connsiteY47" fmla="*/ 218498 h 290513"/>
              <a:gd name="connsiteX48" fmla="*/ 166403 w 337647"/>
              <a:gd name="connsiteY48" fmla="*/ 226292 h 290513"/>
              <a:gd name="connsiteX49" fmla="*/ 155819 w 337647"/>
              <a:gd name="connsiteY49" fmla="*/ 231487 h 290513"/>
              <a:gd name="connsiteX50" fmla="*/ 153173 w 337647"/>
              <a:gd name="connsiteY50" fmla="*/ 240579 h 290513"/>
              <a:gd name="connsiteX51" fmla="*/ 128038 w 337647"/>
              <a:gd name="connsiteY51" fmla="*/ 258763 h 290513"/>
              <a:gd name="connsiteX52" fmla="*/ 118778 w 337647"/>
              <a:gd name="connsiteY52" fmla="*/ 256165 h 290513"/>
              <a:gd name="connsiteX53" fmla="*/ 102903 w 337647"/>
              <a:gd name="connsiteY53" fmla="*/ 241878 h 290513"/>
              <a:gd name="connsiteX54" fmla="*/ 101580 w 337647"/>
              <a:gd name="connsiteY54" fmla="*/ 234085 h 290513"/>
              <a:gd name="connsiteX55" fmla="*/ 89673 w 337647"/>
              <a:gd name="connsiteY55" fmla="*/ 230188 h 290513"/>
              <a:gd name="connsiteX56" fmla="*/ 60569 w 337647"/>
              <a:gd name="connsiteY56" fmla="*/ 222395 h 290513"/>
              <a:gd name="connsiteX57" fmla="*/ 15590 w 337647"/>
              <a:gd name="connsiteY57" fmla="*/ 243177 h 290513"/>
              <a:gd name="connsiteX58" fmla="*/ 11621 w 337647"/>
              <a:gd name="connsiteY58" fmla="*/ 244476 h 290513"/>
              <a:gd name="connsiteX59" fmla="*/ 1038 w 337647"/>
              <a:gd name="connsiteY59" fmla="*/ 237981 h 290513"/>
              <a:gd name="connsiteX60" fmla="*/ 6330 w 337647"/>
              <a:gd name="connsiteY60" fmla="*/ 223694 h 290513"/>
              <a:gd name="connsiteX61" fmla="*/ 49986 w 337647"/>
              <a:gd name="connsiteY61" fmla="*/ 202912 h 290513"/>
              <a:gd name="connsiteX62" fmla="*/ 65861 w 337647"/>
              <a:gd name="connsiteY62" fmla="*/ 201613 h 290513"/>
              <a:gd name="connsiteX63" fmla="*/ 97611 w 337647"/>
              <a:gd name="connsiteY63" fmla="*/ 209406 h 290513"/>
              <a:gd name="connsiteX64" fmla="*/ 109517 w 337647"/>
              <a:gd name="connsiteY64" fmla="*/ 213303 h 290513"/>
              <a:gd name="connsiteX65" fmla="*/ 138621 w 337647"/>
              <a:gd name="connsiteY65" fmla="*/ 206809 h 290513"/>
              <a:gd name="connsiteX66" fmla="*/ 145236 w 337647"/>
              <a:gd name="connsiteY66" fmla="*/ 210705 h 290513"/>
              <a:gd name="connsiteX67" fmla="*/ 157142 w 337647"/>
              <a:gd name="connsiteY67" fmla="*/ 206809 h 290513"/>
              <a:gd name="connsiteX68" fmla="*/ 178309 w 337647"/>
              <a:gd name="connsiteY68" fmla="*/ 196418 h 290513"/>
              <a:gd name="connsiteX69" fmla="*/ 179632 w 337647"/>
              <a:gd name="connsiteY69" fmla="*/ 192521 h 290513"/>
              <a:gd name="connsiteX70" fmla="*/ 190215 w 337647"/>
              <a:gd name="connsiteY70" fmla="*/ 179532 h 290513"/>
              <a:gd name="connsiteX71" fmla="*/ 201791 w 337647"/>
              <a:gd name="connsiteY71" fmla="*/ 175311 h 290513"/>
              <a:gd name="connsiteX72" fmla="*/ 197837 w 337647"/>
              <a:gd name="connsiteY72" fmla="*/ 12700 h 290513"/>
              <a:gd name="connsiteX73" fmla="*/ 295255 w 337647"/>
              <a:gd name="connsiteY73" fmla="*/ 111680 h 290513"/>
              <a:gd name="connsiteX74" fmla="*/ 292622 w 337647"/>
              <a:gd name="connsiteY74" fmla="*/ 118279 h 290513"/>
              <a:gd name="connsiteX75" fmla="*/ 286040 w 337647"/>
              <a:gd name="connsiteY75" fmla="*/ 122238 h 290513"/>
              <a:gd name="connsiteX76" fmla="*/ 196520 w 337647"/>
              <a:gd name="connsiteY76" fmla="*/ 122238 h 290513"/>
              <a:gd name="connsiteX77" fmla="*/ 187305 w 337647"/>
              <a:gd name="connsiteY77" fmla="*/ 113000 h 290513"/>
              <a:gd name="connsiteX78" fmla="*/ 187305 w 337647"/>
              <a:gd name="connsiteY78" fmla="*/ 21938 h 290513"/>
              <a:gd name="connsiteX79" fmla="*/ 189938 w 337647"/>
              <a:gd name="connsiteY79" fmla="*/ 15339 h 290513"/>
              <a:gd name="connsiteX80" fmla="*/ 197837 w 337647"/>
              <a:gd name="connsiteY80" fmla="*/ 12700 h 290513"/>
              <a:gd name="connsiteX81" fmla="*/ 150484 w 337647"/>
              <a:gd name="connsiteY81" fmla="*/ 0 h 290513"/>
              <a:gd name="connsiteX82" fmla="*/ 159686 w 337647"/>
              <a:gd name="connsiteY82" fmla="*/ 3938 h 290513"/>
              <a:gd name="connsiteX83" fmla="*/ 163629 w 337647"/>
              <a:gd name="connsiteY83" fmla="*/ 13127 h 290513"/>
              <a:gd name="connsiteX84" fmla="*/ 163629 w 337647"/>
              <a:gd name="connsiteY84" fmla="*/ 132587 h 290513"/>
              <a:gd name="connsiteX85" fmla="*/ 176775 w 337647"/>
              <a:gd name="connsiteY85" fmla="*/ 145714 h 290513"/>
              <a:gd name="connsiteX86" fmla="*/ 296398 w 337647"/>
              <a:gd name="connsiteY86" fmla="*/ 145714 h 290513"/>
              <a:gd name="connsiteX87" fmla="*/ 305599 w 337647"/>
              <a:gd name="connsiteY87" fmla="*/ 149653 h 290513"/>
              <a:gd name="connsiteX88" fmla="*/ 308228 w 337647"/>
              <a:gd name="connsiteY88" fmla="*/ 158842 h 290513"/>
              <a:gd name="connsiteX89" fmla="*/ 305599 w 337647"/>
              <a:gd name="connsiteY89" fmla="*/ 178533 h 290513"/>
              <a:gd name="connsiteX90" fmla="*/ 262220 w 337647"/>
              <a:gd name="connsiteY90" fmla="*/ 204788 h 290513"/>
              <a:gd name="connsiteX91" fmla="*/ 242502 w 337647"/>
              <a:gd name="connsiteY91" fmla="*/ 194286 h 290513"/>
              <a:gd name="connsiteX92" fmla="*/ 218840 w 337647"/>
              <a:gd name="connsiteY92" fmla="*/ 165406 h 290513"/>
              <a:gd name="connsiteX93" fmla="*/ 205694 w 337647"/>
              <a:gd name="connsiteY93" fmla="*/ 162780 h 290513"/>
              <a:gd name="connsiteX94" fmla="*/ 168887 w 337647"/>
              <a:gd name="connsiteY94" fmla="*/ 186409 h 290513"/>
              <a:gd name="connsiteX95" fmla="*/ 168887 w 337647"/>
              <a:gd name="connsiteY95" fmla="*/ 187722 h 290513"/>
              <a:gd name="connsiteX96" fmla="*/ 146540 w 337647"/>
              <a:gd name="connsiteY96" fmla="*/ 196912 h 290513"/>
              <a:gd name="connsiteX97" fmla="*/ 142597 w 337647"/>
              <a:gd name="connsiteY97" fmla="*/ 195599 h 290513"/>
              <a:gd name="connsiteX98" fmla="*/ 128137 w 337647"/>
              <a:gd name="connsiteY98" fmla="*/ 192973 h 290513"/>
              <a:gd name="connsiteX99" fmla="*/ 107104 w 337647"/>
              <a:gd name="connsiteY99" fmla="*/ 199537 h 290513"/>
              <a:gd name="connsiteX100" fmla="*/ 70297 w 337647"/>
              <a:gd name="connsiteY100" fmla="*/ 189035 h 290513"/>
              <a:gd name="connsiteX101" fmla="*/ 45321 w 337647"/>
              <a:gd name="connsiteY101" fmla="*/ 191661 h 290513"/>
              <a:gd name="connsiteX102" fmla="*/ 29546 w 337647"/>
              <a:gd name="connsiteY102" fmla="*/ 199537 h 290513"/>
              <a:gd name="connsiteX103" fmla="*/ 19030 w 337647"/>
              <a:gd name="connsiteY103" fmla="*/ 145714 h 290513"/>
              <a:gd name="connsiteX104" fmla="*/ 150484 w 337647"/>
              <a:gd name="connsiteY104" fmla="*/ 0 h 290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37647" h="290513">
                <a:moveTo>
                  <a:pt x="181524" y="231775"/>
                </a:moveTo>
                <a:cubicBezTo>
                  <a:pt x="184159" y="234386"/>
                  <a:pt x="188113" y="235691"/>
                  <a:pt x="190749" y="236996"/>
                </a:cubicBezTo>
                <a:cubicBezTo>
                  <a:pt x="194703" y="238302"/>
                  <a:pt x="199975" y="239607"/>
                  <a:pt x="205246" y="239607"/>
                </a:cubicBezTo>
                <a:cubicBezTo>
                  <a:pt x="210518" y="239607"/>
                  <a:pt x="217108" y="238302"/>
                  <a:pt x="222379" y="235691"/>
                </a:cubicBezTo>
                <a:lnTo>
                  <a:pt x="243466" y="247439"/>
                </a:lnTo>
                <a:cubicBezTo>
                  <a:pt x="248738" y="251354"/>
                  <a:pt x="255327" y="252660"/>
                  <a:pt x="261917" y="252660"/>
                </a:cubicBezTo>
                <a:cubicBezTo>
                  <a:pt x="235559" y="276155"/>
                  <a:pt x="201292" y="290513"/>
                  <a:pt x="163073" y="290513"/>
                </a:cubicBezTo>
                <a:cubicBezTo>
                  <a:pt x="118263" y="290513"/>
                  <a:pt x="78726" y="270934"/>
                  <a:pt x="52367" y="239607"/>
                </a:cubicBezTo>
                <a:cubicBezTo>
                  <a:pt x="52367" y="239607"/>
                  <a:pt x="52367" y="239607"/>
                  <a:pt x="60275" y="234386"/>
                </a:cubicBezTo>
                <a:cubicBezTo>
                  <a:pt x="60275" y="234386"/>
                  <a:pt x="60275" y="234386"/>
                  <a:pt x="91905" y="243523"/>
                </a:cubicBezTo>
                <a:cubicBezTo>
                  <a:pt x="91905" y="244828"/>
                  <a:pt x="91905" y="246133"/>
                  <a:pt x="93223" y="247439"/>
                </a:cubicBezTo>
                <a:cubicBezTo>
                  <a:pt x="97176" y="256576"/>
                  <a:pt x="105084" y="263102"/>
                  <a:pt x="114309" y="267018"/>
                </a:cubicBezTo>
                <a:cubicBezTo>
                  <a:pt x="118263" y="269629"/>
                  <a:pt x="123535" y="269629"/>
                  <a:pt x="127489" y="269629"/>
                </a:cubicBezTo>
                <a:cubicBezTo>
                  <a:pt x="143304" y="269629"/>
                  <a:pt x="157801" y="260491"/>
                  <a:pt x="164391" y="244828"/>
                </a:cubicBezTo>
                <a:cubicBezTo>
                  <a:pt x="164391" y="243523"/>
                  <a:pt x="164391" y="240912"/>
                  <a:pt x="165708" y="239607"/>
                </a:cubicBezTo>
                <a:cubicBezTo>
                  <a:pt x="165708" y="239607"/>
                  <a:pt x="165708" y="239607"/>
                  <a:pt x="181524" y="231775"/>
                </a:cubicBezTo>
                <a:close/>
                <a:moveTo>
                  <a:pt x="127774" y="220663"/>
                </a:moveTo>
                <a:cubicBezTo>
                  <a:pt x="123904" y="220663"/>
                  <a:pt x="120035" y="223278"/>
                  <a:pt x="118745" y="227200"/>
                </a:cubicBezTo>
                <a:cubicBezTo>
                  <a:pt x="117455" y="229815"/>
                  <a:pt x="118745" y="232429"/>
                  <a:pt x="118745" y="235044"/>
                </a:cubicBezTo>
                <a:cubicBezTo>
                  <a:pt x="120035" y="237659"/>
                  <a:pt x="122615" y="238966"/>
                  <a:pt x="125194" y="240273"/>
                </a:cubicBezTo>
                <a:cubicBezTo>
                  <a:pt x="129064" y="242888"/>
                  <a:pt x="135513" y="238966"/>
                  <a:pt x="136803" y="235044"/>
                </a:cubicBezTo>
                <a:cubicBezTo>
                  <a:pt x="138093" y="232429"/>
                  <a:pt x="138093" y="229815"/>
                  <a:pt x="136803" y="227200"/>
                </a:cubicBezTo>
                <a:cubicBezTo>
                  <a:pt x="135513" y="224585"/>
                  <a:pt x="134223" y="223278"/>
                  <a:pt x="131644" y="221970"/>
                </a:cubicBezTo>
                <a:cubicBezTo>
                  <a:pt x="130354" y="221970"/>
                  <a:pt x="129064" y="220663"/>
                  <a:pt x="127774" y="220663"/>
                </a:cubicBezTo>
                <a:close/>
                <a:moveTo>
                  <a:pt x="206249" y="190500"/>
                </a:moveTo>
                <a:cubicBezTo>
                  <a:pt x="200745" y="190500"/>
                  <a:pt x="197994" y="193080"/>
                  <a:pt x="195242" y="196950"/>
                </a:cubicBezTo>
                <a:cubicBezTo>
                  <a:pt x="195242" y="199529"/>
                  <a:pt x="195242" y="202109"/>
                  <a:pt x="196618" y="204689"/>
                </a:cubicBezTo>
                <a:cubicBezTo>
                  <a:pt x="196618" y="207269"/>
                  <a:pt x="199370" y="208558"/>
                  <a:pt x="202121" y="209848"/>
                </a:cubicBezTo>
                <a:cubicBezTo>
                  <a:pt x="207625" y="211138"/>
                  <a:pt x="213128" y="208558"/>
                  <a:pt x="215880" y="204689"/>
                </a:cubicBezTo>
                <a:cubicBezTo>
                  <a:pt x="215880" y="202109"/>
                  <a:pt x="215880" y="199529"/>
                  <a:pt x="214504" y="196950"/>
                </a:cubicBezTo>
                <a:cubicBezTo>
                  <a:pt x="214504" y="194370"/>
                  <a:pt x="211752" y="193080"/>
                  <a:pt x="209001" y="191790"/>
                </a:cubicBezTo>
                <a:cubicBezTo>
                  <a:pt x="207625" y="190500"/>
                  <a:pt x="206249" y="190500"/>
                  <a:pt x="206249" y="190500"/>
                </a:cubicBezTo>
                <a:close/>
                <a:moveTo>
                  <a:pt x="201791" y="175311"/>
                </a:moveTo>
                <a:cubicBezTo>
                  <a:pt x="206090" y="174661"/>
                  <a:pt x="210720" y="174986"/>
                  <a:pt x="215351" y="176934"/>
                </a:cubicBezTo>
                <a:cubicBezTo>
                  <a:pt x="219319" y="178233"/>
                  <a:pt x="223288" y="180831"/>
                  <a:pt x="227257" y="184728"/>
                </a:cubicBezTo>
                <a:cubicBezTo>
                  <a:pt x="228580" y="187325"/>
                  <a:pt x="229903" y="188624"/>
                  <a:pt x="229903" y="191222"/>
                </a:cubicBezTo>
                <a:cubicBezTo>
                  <a:pt x="231226" y="193820"/>
                  <a:pt x="232549" y="197717"/>
                  <a:pt x="232549" y="201613"/>
                </a:cubicBezTo>
                <a:cubicBezTo>
                  <a:pt x="232549" y="201613"/>
                  <a:pt x="232549" y="201613"/>
                  <a:pt x="261653" y="218498"/>
                </a:cubicBezTo>
                <a:cubicBezTo>
                  <a:pt x="261653" y="218498"/>
                  <a:pt x="261653" y="218498"/>
                  <a:pt x="319861" y="184728"/>
                </a:cubicBezTo>
                <a:cubicBezTo>
                  <a:pt x="325153" y="180831"/>
                  <a:pt x="333090" y="183429"/>
                  <a:pt x="335736" y="188624"/>
                </a:cubicBezTo>
                <a:cubicBezTo>
                  <a:pt x="339705" y="193820"/>
                  <a:pt x="337059" y="200314"/>
                  <a:pt x="331768" y="204211"/>
                </a:cubicBezTo>
                <a:cubicBezTo>
                  <a:pt x="331768" y="204211"/>
                  <a:pt x="331768" y="204211"/>
                  <a:pt x="274882" y="237981"/>
                </a:cubicBezTo>
                <a:cubicBezTo>
                  <a:pt x="266944" y="241878"/>
                  <a:pt x="257684" y="241878"/>
                  <a:pt x="251069" y="237981"/>
                </a:cubicBezTo>
                <a:cubicBezTo>
                  <a:pt x="251069" y="237981"/>
                  <a:pt x="251069" y="237981"/>
                  <a:pt x="223288" y="222395"/>
                </a:cubicBezTo>
                <a:cubicBezTo>
                  <a:pt x="219319" y="224993"/>
                  <a:pt x="215351" y="226292"/>
                  <a:pt x="210059" y="227590"/>
                </a:cubicBezTo>
                <a:cubicBezTo>
                  <a:pt x="208736" y="227590"/>
                  <a:pt x="207413" y="227590"/>
                  <a:pt x="206090" y="227590"/>
                </a:cubicBezTo>
                <a:cubicBezTo>
                  <a:pt x="202121" y="227590"/>
                  <a:pt x="199476" y="227590"/>
                  <a:pt x="195507" y="226292"/>
                </a:cubicBezTo>
                <a:cubicBezTo>
                  <a:pt x="191538" y="224993"/>
                  <a:pt x="187569" y="222395"/>
                  <a:pt x="184924" y="218498"/>
                </a:cubicBezTo>
                <a:cubicBezTo>
                  <a:pt x="184924" y="218498"/>
                  <a:pt x="184924" y="218498"/>
                  <a:pt x="166403" y="226292"/>
                </a:cubicBezTo>
                <a:cubicBezTo>
                  <a:pt x="166403" y="226292"/>
                  <a:pt x="166403" y="226292"/>
                  <a:pt x="155819" y="231487"/>
                </a:cubicBezTo>
                <a:cubicBezTo>
                  <a:pt x="155819" y="235384"/>
                  <a:pt x="154496" y="237981"/>
                  <a:pt x="153173" y="240579"/>
                </a:cubicBezTo>
                <a:cubicBezTo>
                  <a:pt x="149205" y="250970"/>
                  <a:pt x="139944" y="258763"/>
                  <a:pt x="128038" y="258763"/>
                </a:cubicBezTo>
                <a:cubicBezTo>
                  <a:pt x="125392" y="258763"/>
                  <a:pt x="121423" y="257464"/>
                  <a:pt x="118778" y="256165"/>
                </a:cubicBezTo>
                <a:cubicBezTo>
                  <a:pt x="112163" y="253568"/>
                  <a:pt x="106871" y="248372"/>
                  <a:pt x="102903" y="241878"/>
                </a:cubicBezTo>
                <a:cubicBezTo>
                  <a:pt x="102903" y="239280"/>
                  <a:pt x="101580" y="236682"/>
                  <a:pt x="101580" y="234085"/>
                </a:cubicBezTo>
                <a:cubicBezTo>
                  <a:pt x="101580" y="234085"/>
                  <a:pt x="101580" y="234085"/>
                  <a:pt x="89673" y="230188"/>
                </a:cubicBezTo>
                <a:cubicBezTo>
                  <a:pt x="89673" y="230188"/>
                  <a:pt x="89673" y="230188"/>
                  <a:pt x="60569" y="222395"/>
                </a:cubicBezTo>
                <a:cubicBezTo>
                  <a:pt x="60569" y="222395"/>
                  <a:pt x="60569" y="222395"/>
                  <a:pt x="15590" y="243177"/>
                </a:cubicBezTo>
                <a:cubicBezTo>
                  <a:pt x="14267" y="244476"/>
                  <a:pt x="12944" y="244476"/>
                  <a:pt x="11621" y="244476"/>
                </a:cubicBezTo>
                <a:cubicBezTo>
                  <a:pt x="6330" y="244476"/>
                  <a:pt x="2361" y="241878"/>
                  <a:pt x="1038" y="237981"/>
                </a:cubicBezTo>
                <a:cubicBezTo>
                  <a:pt x="-1608" y="232786"/>
                  <a:pt x="1038" y="226292"/>
                  <a:pt x="6330" y="223694"/>
                </a:cubicBezTo>
                <a:cubicBezTo>
                  <a:pt x="6330" y="223694"/>
                  <a:pt x="6330" y="223694"/>
                  <a:pt x="49986" y="202912"/>
                </a:cubicBezTo>
                <a:cubicBezTo>
                  <a:pt x="55278" y="200314"/>
                  <a:pt x="60569" y="199015"/>
                  <a:pt x="65861" y="201613"/>
                </a:cubicBezTo>
                <a:cubicBezTo>
                  <a:pt x="65861" y="201613"/>
                  <a:pt x="65861" y="201613"/>
                  <a:pt x="97611" y="209406"/>
                </a:cubicBezTo>
                <a:cubicBezTo>
                  <a:pt x="97611" y="209406"/>
                  <a:pt x="97611" y="209406"/>
                  <a:pt x="109517" y="213303"/>
                </a:cubicBezTo>
                <a:cubicBezTo>
                  <a:pt x="116132" y="205510"/>
                  <a:pt x="128038" y="202912"/>
                  <a:pt x="138621" y="206809"/>
                </a:cubicBezTo>
                <a:cubicBezTo>
                  <a:pt x="141267" y="208107"/>
                  <a:pt x="143913" y="209406"/>
                  <a:pt x="145236" y="210705"/>
                </a:cubicBezTo>
                <a:cubicBezTo>
                  <a:pt x="145236" y="210705"/>
                  <a:pt x="145236" y="210705"/>
                  <a:pt x="157142" y="206809"/>
                </a:cubicBezTo>
                <a:cubicBezTo>
                  <a:pt x="157142" y="206809"/>
                  <a:pt x="157142" y="206809"/>
                  <a:pt x="178309" y="196418"/>
                </a:cubicBezTo>
                <a:cubicBezTo>
                  <a:pt x="178309" y="195119"/>
                  <a:pt x="179632" y="193820"/>
                  <a:pt x="179632" y="192521"/>
                </a:cubicBezTo>
                <a:cubicBezTo>
                  <a:pt x="182278" y="187325"/>
                  <a:pt x="184924" y="183429"/>
                  <a:pt x="190215" y="179532"/>
                </a:cubicBezTo>
                <a:cubicBezTo>
                  <a:pt x="193522" y="177584"/>
                  <a:pt x="197491" y="175960"/>
                  <a:pt x="201791" y="175311"/>
                </a:cubicBezTo>
                <a:close/>
                <a:moveTo>
                  <a:pt x="197837" y="12700"/>
                </a:moveTo>
                <a:cubicBezTo>
                  <a:pt x="249179" y="17979"/>
                  <a:pt x="291306" y="60210"/>
                  <a:pt x="295255" y="111680"/>
                </a:cubicBezTo>
                <a:cubicBezTo>
                  <a:pt x="295255" y="114319"/>
                  <a:pt x="295255" y="116959"/>
                  <a:pt x="292622" y="118279"/>
                </a:cubicBezTo>
                <a:cubicBezTo>
                  <a:pt x="291306" y="120918"/>
                  <a:pt x="288673" y="122238"/>
                  <a:pt x="286040" y="122238"/>
                </a:cubicBezTo>
                <a:cubicBezTo>
                  <a:pt x="286040" y="122238"/>
                  <a:pt x="286040" y="122238"/>
                  <a:pt x="196520" y="122238"/>
                </a:cubicBezTo>
                <a:cubicBezTo>
                  <a:pt x="191254" y="122238"/>
                  <a:pt x="187305" y="118279"/>
                  <a:pt x="187305" y="113000"/>
                </a:cubicBezTo>
                <a:cubicBezTo>
                  <a:pt x="187305" y="113000"/>
                  <a:pt x="187305" y="113000"/>
                  <a:pt x="187305" y="21938"/>
                </a:cubicBezTo>
                <a:cubicBezTo>
                  <a:pt x="187305" y="19299"/>
                  <a:pt x="188621" y="17979"/>
                  <a:pt x="189938" y="15339"/>
                </a:cubicBezTo>
                <a:cubicBezTo>
                  <a:pt x="192571" y="14020"/>
                  <a:pt x="195204" y="12700"/>
                  <a:pt x="197837" y="12700"/>
                </a:cubicBezTo>
                <a:close/>
                <a:moveTo>
                  <a:pt x="150484" y="0"/>
                </a:moveTo>
                <a:cubicBezTo>
                  <a:pt x="154427" y="0"/>
                  <a:pt x="157057" y="1313"/>
                  <a:pt x="159686" y="3938"/>
                </a:cubicBezTo>
                <a:cubicBezTo>
                  <a:pt x="162315" y="6564"/>
                  <a:pt x="163629" y="9189"/>
                  <a:pt x="163629" y="13127"/>
                </a:cubicBezTo>
                <a:cubicBezTo>
                  <a:pt x="163629" y="13127"/>
                  <a:pt x="163629" y="13127"/>
                  <a:pt x="163629" y="132587"/>
                </a:cubicBezTo>
                <a:cubicBezTo>
                  <a:pt x="163629" y="139151"/>
                  <a:pt x="168887" y="145714"/>
                  <a:pt x="176775" y="145714"/>
                </a:cubicBezTo>
                <a:cubicBezTo>
                  <a:pt x="176775" y="145714"/>
                  <a:pt x="176775" y="145714"/>
                  <a:pt x="296398" y="145714"/>
                </a:cubicBezTo>
                <a:cubicBezTo>
                  <a:pt x="300341" y="145714"/>
                  <a:pt x="302970" y="147027"/>
                  <a:pt x="305599" y="149653"/>
                </a:cubicBezTo>
                <a:cubicBezTo>
                  <a:pt x="308228" y="152278"/>
                  <a:pt x="309543" y="154904"/>
                  <a:pt x="308228" y="158842"/>
                </a:cubicBezTo>
                <a:cubicBezTo>
                  <a:pt x="308228" y="165406"/>
                  <a:pt x="306914" y="171969"/>
                  <a:pt x="305599" y="178533"/>
                </a:cubicBezTo>
                <a:cubicBezTo>
                  <a:pt x="305599" y="178533"/>
                  <a:pt x="305599" y="178533"/>
                  <a:pt x="262220" y="204788"/>
                </a:cubicBezTo>
                <a:cubicBezTo>
                  <a:pt x="262220" y="204788"/>
                  <a:pt x="262220" y="204788"/>
                  <a:pt x="242502" y="194286"/>
                </a:cubicBezTo>
                <a:cubicBezTo>
                  <a:pt x="239872" y="181158"/>
                  <a:pt x="231985" y="169344"/>
                  <a:pt x="218840" y="165406"/>
                </a:cubicBezTo>
                <a:cubicBezTo>
                  <a:pt x="214896" y="162780"/>
                  <a:pt x="209638" y="162780"/>
                  <a:pt x="205694" y="162780"/>
                </a:cubicBezTo>
                <a:cubicBezTo>
                  <a:pt x="189920" y="162780"/>
                  <a:pt x="175460" y="171969"/>
                  <a:pt x="168887" y="186409"/>
                </a:cubicBezTo>
                <a:cubicBezTo>
                  <a:pt x="168887" y="187722"/>
                  <a:pt x="168887" y="187722"/>
                  <a:pt x="168887" y="187722"/>
                </a:cubicBezTo>
                <a:cubicBezTo>
                  <a:pt x="168887" y="187722"/>
                  <a:pt x="168887" y="187722"/>
                  <a:pt x="146540" y="196912"/>
                </a:cubicBezTo>
                <a:cubicBezTo>
                  <a:pt x="145226" y="196912"/>
                  <a:pt x="143911" y="195599"/>
                  <a:pt x="142597" y="195599"/>
                </a:cubicBezTo>
                <a:cubicBezTo>
                  <a:pt x="137338" y="192973"/>
                  <a:pt x="133395" y="192973"/>
                  <a:pt x="128137" y="192973"/>
                </a:cubicBezTo>
                <a:cubicBezTo>
                  <a:pt x="120249" y="192973"/>
                  <a:pt x="112362" y="195599"/>
                  <a:pt x="107104" y="199537"/>
                </a:cubicBezTo>
                <a:cubicBezTo>
                  <a:pt x="107104" y="199537"/>
                  <a:pt x="107104" y="199537"/>
                  <a:pt x="70297" y="189035"/>
                </a:cubicBezTo>
                <a:cubicBezTo>
                  <a:pt x="61095" y="187722"/>
                  <a:pt x="53208" y="187722"/>
                  <a:pt x="45321" y="191661"/>
                </a:cubicBezTo>
                <a:lnTo>
                  <a:pt x="29546" y="199537"/>
                </a:lnTo>
                <a:cubicBezTo>
                  <a:pt x="21659" y="182471"/>
                  <a:pt x="19030" y="164093"/>
                  <a:pt x="19030" y="145714"/>
                </a:cubicBezTo>
                <a:cubicBezTo>
                  <a:pt x="19030" y="69575"/>
                  <a:pt x="76870" y="7876"/>
                  <a:pt x="150484" y="0"/>
                </a:cubicBezTo>
                <a:close/>
              </a:path>
            </a:pathLst>
          </a:custGeom>
          <a:solidFill>
            <a:srgbClr val="DFB2AF"/>
          </a:solidFill>
          <a:ln>
            <a:noFill/>
          </a:ln>
        </p:spPr>
        <p:txBody>
          <a:bodyPr anchor="ctr"/>
          <a:p>
            <a:pPr marL="0" marR="0" lvl="0" indent="0" algn="ctr" defTabSz="1219200" rtl="0" eaLnBrk="1" fontAlgn="auto" latinLnBrk="0" hangingPunct="1">
              <a:lnSpc>
                <a:spcPct val="100000"/>
              </a:lnSpc>
              <a:spcBef>
                <a:spcPts val="0"/>
              </a:spcBef>
              <a:spcAft>
                <a:spcPts val="0"/>
              </a:spcAft>
              <a:buClrTx/>
              <a:buSzTx/>
              <a:buFontTx/>
              <a:buNone/>
              <a:defRPr/>
            </a:pPr>
            <a:endParaRPr kumimoji="0" sz="2400" b="0" i="0" u="sng" strike="noStrike" kern="1200" cap="none" spc="0" normalizeH="0" baseline="0" noProof="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endParaRPr>
          </a:p>
        </p:txBody>
      </p:sp>
      <p:sp>
        <p:nvSpPr>
          <p:cNvPr id="18" name="椭圆 17"/>
          <p:cNvSpPr/>
          <p:nvPr>
            <p:custDataLst>
              <p:tags r:id="rId2"/>
            </p:custDataLst>
          </p:nvPr>
        </p:nvSpPr>
        <p:spPr>
          <a:xfrm>
            <a:off x="783590" y="3374390"/>
            <a:ext cx="584200" cy="579755"/>
          </a:xfrm>
          <a:prstGeom prst="ellipse">
            <a:avLst/>
          </a:prstGeom>
          <a:solidFill>
            <a:srgbClr val="DFB2AF"/>
          </a:solidFill>
          <a:ln>
            <a:noFill/>
          </a:ln>
        </p:spPr>
        <p:txBody>
          <a:bodyPr rot="0" spcFirstLastPara="0" vertOverflow="overflow" horzOverflow="overflow" vert="horz" wrap="square" lIns="91440" tIns="45720" rIns="91440" bIns="45720" numCol="1" spcCol="0" rtlCol="0" fromWordArt="0" anchor="ctr" anchorCtr="0" forceAA="0" compatLnSpc="1">
            <a:noAutofit/>
          </a:bodyPr>
          <a:p>
            <a:pPr algn="just">
              <a:lnSpc>
                <a:spcPct val="120000"/>
              </a:lnSpc>
            </a:pPr>
            <a:endParaRPr lang="zh-CN" altLang="en-US" dirty="0">
              <a:latin typeface="思源黑体 CN Light" panose="020B0300000000000000" pitchFamily="34" charset="-122"/>
              <a:ea typeface="思源黑体 CN Light" panose="020B0300000000000000" pitchFamily="34" charset="-122"/>
            </a:endParaRPr>
          </a:p>
        </p:txBody>
      </p:sp>
      <p:sp>
        <p:nvSpPr>
          <p:cNvPr id="149" name="Freeform 16"/>
          <p:cNvSpPr>
            <a:spLocks noEditPoints="1"/>
          </p:cNvSpPr>
          <p:nvPr>
            <p:custDataLst>
              <p:tags r:id="rId3"/>
            </p:custDataLst>
          </p:nvPr>
        </p:nvSpPr>
        <p:spPr bwMode="auto">
          <a:xfrm>
            <a:off x="934720" y="3492500"/>
            <a:ext cx="311785" cy="313690"/>
          </a:xfrm>
          <a:custGeom>
            <a:avLst/>
            <a:gdLst>
              <a:gd name="T0" fmla="*/ 381 w 598"/>
              <a:gd name="T1" fmla="*/ 84 h 674"/>
              <a:gd name="T2" fmla="*/ 296 w 598"/>
              <a:gd name="T3" fmla="*/ 169 h 674"/>
              <a:gd name="T4" fmla="*/ 212 w 598"/>
              <a:gd name="T5" fmla="*/ 169 h 674"/>
              <a:gd name="T6" fmla="*/ 127 w 598"/>
              <a:gd name="T7" fmla="*/ 84 h 674"/>
              <a:gd name="T8" fmla="*/ 212 w 598"/>
              <a:gd name="T9" fmla="*/ 0 h 674"/>
              <a:gd name="T10" fmla="*/ 296 w 598"/>
              <a:gd name="T11" fmla="*/ 0 h 674"/>
              <a:gd name="T12" fmla="*/ 381 w 598"/>
              <a:gd name="T13" fmla="*/ 84 h 674"/>
              <a:gd name="T14" fmla="*/ 421 w 598"/>
              <a:gd name="T15" fmla="*/ 84 h 674"/>
              <a:gd name="T16" fmla="*/ 423 w 598"/>
              <a:gd name="T17" fmla="*/ 103 h 674"/>
              <a:gd name="T18" fmla="*/ 317 w 598"/>
              <a:gd name="T19" fmla="*/ 209 h 674"/>
              <a:gd name="T20" fmla="*/ 191 w 598"/>
              <a:gd name="T21" fmla="*/ 209 h 674"/>
              <a:gd name="T22" fmla="*/ 85 w 598"/>
              <a:gd name="T23" fmla="*/ 103 h 674"/>
              <a:gd name="T24" fmla="*/ 87 w 598"/>
              <a:gd name="T25" fmla="*/ 84 h 674"/>
              <a:gd name="T26" fmla="*/ 0 w 598"/>
              <a:gd name="T27" fmla="*/ 188 h 674"/>
              <a:gd name="T28" fmla="*/ 0 w 598"/>
              <a:gd name="T29" fmla="*/ 569 h 674"/>
              <a:gd name="T30" fmla="*/ 106 w 598"/>
              <a:gd name="T31" fmla="*/ 674 h 674"/>
              <a:gd name="T32" fmla="*/ 387 w 598"/>
              <a:gd name="T33" fmla="*/ 674 h 674"/>
              <a:gd name="T34" fmla="*/ 272 w 598"/>
              <a:gd name="T35" fmla="*/ 500 h 674"/>
              <a:gd name="T36" fmla="*/ 461 w 598"/>
              <a:gd name="T37" fmla="*/ 311 h 674"/>
              <a:gd name="T38" fmla="*/ 508 w 598"/>
              <a:gd name="T39" fmla="*/ 317 h 674"/>
              <a:gd name="T40" fmla="*/ 508 w 598"/>
              <a:gd name="T41" fmla="*/ 188 h 674"/>
              <a:gd name="T42" fmla="*/ 421 w 598"/>
              <a:gd name="T43" fmla="*/ 84 h 674"/>
              <a:gd name="T44" fmla="*/ 238 w 598"/>
              <a:gd name="T45" fmla="*/ 422 h 674"/>
              <a:gd name="T46" fmla="*/ 238 w 598"/>
              <a:gd name="T47" fmla="*/ 422 h 674"/>
              <a:gd name="T48" fmla="*/ 106 w 598"/>
              <a:gd name="T49" fmla="*/ 422 h 674"/>
              <a:gd name="T50" fmla="*/ 85 w 598"/>
              <a:gd name="T51" fmla="*/ 401 h 674"/>
              <a:gd name="T52" fmla="*/ 106 w 598"/>
              <a:gd name="T53" fmla="*/ 380 h 674"/>
              <a:gd name="T54" fmla="*/ 238 w 598"/>
              <a:gd name="T55" fmla="*/ 380 h 674"/>
              <a:gd name="T56" fmla="*/ 259 w 598"/>
              <a:gd name="T57" fmla="*/ 401 h 674"/>
              <a:gd name="T58" fmla="*/ 238 w 598"/>
              <a:gd name="T59" fmla="*/ 422 h 674"/>
              <a:gd name="T60" fmla="*/ 280 w 598"/>
              <a:gd name="T61" fmla="*/ 338 h 674"/>
              <a:gd name="T62" fmla="*/ 280 w 598"/>
              <a:gd name="T63" fmla="*/ 338 h 674"/>
              <a:gd name="T64" fmla="*/ 106 w 598"/>
              <a:gd name="T65" fmla="*/ 338 h 674"/>
              <a:gd name="T66" fmla="*/ 85 w 598"/>
              <a:gd name="T67" fmla="*/ 317 h 674"/>
              <a:gd name="T68" fmla="*/ 106 w 598"/>
              <a:gd name="T69" fmla="*/ 296 h 674"/>
              <a:gd name="T70" fmla="*/ 280 w 598"/>
              <a:gd name="T71" fmla="*/ 296 h 674"/>
              <a:gd name="T72" fmla="*/ 302 w 598"/>
              <a:gd name="T73" fmla="*/ 317 h 674"/>
              <a:gd name="T74" fmla="*/ 280 w 598"/>
              <a:gd name="T75" fmla="*/ 338 h 674"/>
              <a:gd name="T76" fmla="*/ 496 w 598"/>
              <a:gd name="T77" fmla="*/ 369 h 674"/>
              <a:gd name="T78" fmla="*/ 463 w 598"/>
              <a:gd name="T79" fmla="*/ 365 h 674"/>
              <a:gd name="T80" fmla="*/ 328 w 598"/>
              <a:gd name="T81" fmla="*/ 500 h 674"/>
              <a:gd name="T82" fmla="*/ 434 w 598"/>
              <a:gd name="T83" fmla="*/ 632 h 674"/>
              <a:gd name="T84" fmla="*/ 463 w 598"/>
              <a:gd name="T85" fmla="*/ 635 h 674"/>
              <a:gd name="T86" fmla="*/ 598 w 598"/>
              <a:gd name="T87" fmla="*/ 500 h 674"/>
              <a:gd name="T88" fmla="*/ 496 w 598"/>
              <a:gd name="T89" fmla="*/ 369 h 674"/>
              <a:gd name="T90" fmla="*/ 539 w 598"/>
              <a:gd name="T91" fmla="*/ 481 h 674"/>
              <a:gd name="T92" fmla="*/ 539 w 598"/>
              <a:gd name="T93" fmla="*/ 481 h 674"/>
              <a:gd name="T94" fmla="*/ 496 w 598"/>
              <a:gd name="T95" fmla="*/ 523 h 674"/>
              <a:gd name="T96" fmla="*/ 463 w 598"/>
              <a:gd name="T97" fmla="*/ 557 h 674"/>
              <a:gd name="T98" fmla="*/ 425 w 598"/>
              <a:gd name="T99" fmla="*/ 557 h 674"/>
              <a:gd name="T100" fmla="*/ 386 w 598"/>
              <a:gd name="T101" fmla="*/ 519 h 674"/>
              <a:gd name="T102" fmla="*/ 386 w 598"/>
              <a:gd name="T103" fmla="*/ 481 h 674"/>
              <a:gd name="T104" fmla="*/ 425 w 598"/>
              <a:gd name="T105" fmla="*/ 481 h 674"/>
              <a:gd name="T106" fmla="*/ 444 w 598"/>
              <a:gd name="T107" fmla="*/ 500 h 674"/>
              <a:gd name="T108" fmla="*/ 496 w 598"/>
              <a:gd name="T109" fmla="*/ 447 h 674"/>
              <a:gd name="T110" fmla="*/ 501 w 598"/>
              <a:gd name="T111" fmla="*/ 443 h 674"/>
              <a:gd name="T112" fmla="*/ 539 w 598"/>
              <a:gd name="T113" fmla="*/ 443 h 674"/>
              <a:gd name="T114" fmla="*/ 539 w 598"/>
              <a:gd name="T115" fmla="*/ 481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98" h="674">
                <a:moveTo>
                  <a:pt x="381" y="84"/>
                </a:moveTo>
                <a:cubicBezTo>
                  <a:pt x="381" y="131"/>
                  <a:pt x="343" y="169"/>
                  <a:pt x="296" y="169"/>
                </a:cubicBezTo>
                <a:lnTo>
                  <a:pt x="212" y="169"/>
                </a:lnTo>
                <a:cubicBezTo>
                  <a:pt x="165" y="169"/>
                  <a:pt x="127" y="131"/>
                  <a:pt x="127" y="84"/>
                </a:cubicBezTo>
                <a:cubicBezTo>
                  <a:pt x="127" y="37"/>
                  <a:pt x="165" y="0"/>
                  <a:pt x="212" y="0"/>
                </a:cubicBezTo>
                <a:lnTo>
                  <a:pt x="296" y="0"/>
                </a:lnTo>
                <a:cubicBezTo>
                  <a:pt x="343" y="0"/>
                  <a:pt x="381" y="37"/>
                  <a:pt x="381" y="84"/>
                </a:cubicBezTo>
                <a:close/>
                <a:moveTo>
                  <a:pt x="421" y="84"/>
                </a:moveTo>
                <a:cubicBezTo>
                  <a:pt x="422" y="90"/>
                  <a:pt x="423" y="97"/>
                  <a:pt x="423" y="103"/>
                </a:cubicBezTo>
                <a:cubicBezTo>
                  <a:pt x="423" y="162"/>
                  <a:pt x="376" y="209"/>
                  <a:pt x="317" y="209"/>
                </a:cubicBezTo>
                <a:lnTo>
                  <a:pt x="191" y="209"/>
                </a:lnTo>
                <a:cubicBezTo>
                  <a:pt x="132" y="209"/>
                  <a:pt x="85" y="162"/>
                  <a:pt x="85" y="103"/>
                </a:cubicBezTo>
                <a:cubicBezTo>
                  <a:pt x="85" y="97"/>
                  <a:pt x="85" y="90"/>
                  <a:pt x="87" y="84"/>
                </a:cubicBezTo>
                <a:cubicBezTo>
                  <a:pt x="37" y="93"/>
                  <a:pt x="0" y="136"/>
                  <a:pt x="0" y="188"/>
                </a:cubicBezTo>
                <a:lnTo>
                  <a:pt x="0" y="569"/>
                </a:lnTo>
                <a:cubicBezTo>
                  <a:pt x="0" y="627"/>
                  <a:pt x="47" y="674"/>
                  <a:pt x="106" y="674"/>
                </a:cubicBezTo>
                <a:lnTo>
                  <a:pt x="387" y="674"/>
                </a:lnTo>
                <a:cubicBezTo>
                  <a:pt x="320" y="646"/>
                  <a:pt x="272" y="579"/>
                  <a:pt x="272" y="500"/>
                </a:cubicBezTo>
                <a:cubicBezTo>
                  <a:pt x="272" y="396"/>
                  <a:pt x="357" y="311"/>
                  <a:pt x="461" y="311"/>
                </a:cubicBezTo>
                <a:cubicBezTo>
                  <a:pt x="477" y="311"/>
                  <a:pt x="493" y="313"/>
                  <a:pt x="508" y="317"/>
                </a:cubicBezTo>
                <a:lnTo>
                  <a:pt x="508" y="188"/>
                </a:lnTo>
                <a:cubicBezTo>
                  <a:pt x="508" y="136"/>
                  <a:pt x="470" y="93"/>
                  <a:pt x="421" y="84"/>
                </a:cubicBezTo>
                <a:close/>
                <a:moveTo>
                  <a:pt x="238" y="422"/>
                </a:moveTo>
                <a:lnTo>
                  <a:pt x="238" y="422"/>
                </a:lnTo>
                <a:lnTo>
                  <a:pt x="106" y="422"/>
                </a:lnTo>
                <a:cubicBezTo>
                  <a:pt x="94" y="422"/>
                  <a:pt x="85" y="413"/>
                  <a:pt x="85" y="401"/>
                </a:cubicBezTo>
                <a:cubicBezTo>
                  <a:pt x="85" y="390"/>
                  <a:pt x="94" y="380"/>
                  <a:pt x="106" y="380"/>
                </a:cubicBezTo>
                <a:lnTo>
                  <a:pt x="238" y="380"/>
                </a:lnTo>
                <a:cubicBezTo>
                  <a:pt x="250" y="380"/>
                  <a:pt x="259" y="390"/>
                  <a:pt x="259" y="401"/>
                </a:cubicBezTo>
                <a:cubicBezTo>
                  <a:pt x="259" y="413"/>
                  <a:pt x="250" y="422"/>
                  <a:pt x="238" y="422"/>
                </a:cubicBezTo>
                <a:close/>
                <a:moveTo>
                  <a:pt x="280" y="338"/>
                </a:moveTo>
                <a:lnTo>
                  <a:pt x="280" y="338"/>
                </a:lnTo>
                <a:lnTo>
                  <a:pt x="106" y="338"/>
                </a:lnTo>
                <a:cubicBezTo>
                  <a:pt x="94" y="338"/>
                  <a:pt x="85" y="328"/>
                  <a:pt x="85" y="317"/>
                </a:cubicBezTo>
                <a:cubicBezTo>
                  <a:pt x="85" y="305"/>
                  <a:pt x="94" y="296"/>
                  <a:pt x="106" y="296"/>
                </a:cubicBezTo>
                <a:lnTo>
                  <a:pt x="280" y="296"/>
                </a:lnTo>
                <a:cubicBezTo>
                  <a:pt x="292" y="296"/>
                  <a:pt x="302" y="305"/>
                  <a:pt x="302" y="317"/>
                </a:cubicBezTo>
                <a:cubicBezTo>
                  <a:pt x="302" y="328"/>
                  <a:pt x="292" y="338"/>
                  <a:pt x="280" y="338"/>
                </a:cubicBezTo>
                <a:close/>
                <a:moveTo>
                  <a:pt x="496" y="369"/>
                </a:moveTo>
                <a:cubicBezTo>
                  <a:pt x="486" y="367"/>
                  <a:pt x="474" y="365"/>
                  <a:pt x="463" y="365"/>
                </a:cubicBezTo>
                <a:cubicBezTo>
                  <a:pt x="388" y="365"/>
                  <a:pt x="328" y="425"/>
                  <a:pt x="328" y="500"/>
                </a:cubicBezTo>
                <a:cubicBezTo>
                  <a:pt x="328" y="565"/>
                  <a:pt x="374" y="619"/>
                  <a:pt x="434" y="632"/>
                </a:cubicBezTo>
                <a:cubicBezTo>
                  <a:pt x="443" y="634"/>
                  <a:pt x="453" y="635"/>
                  <a:pt x="463" y="635"/>
                </a:cubicBezTo>
                <a:cubicBezTo>
                  <a:pt x="537" y="635"/>
                  <a:pt x="598" y="574"/>
                  <a:pt x="598" y="500"/>
                </a:cubicBezTo>
                <a:cubicBezTo>
                  <a:pt x="598" y="437"/>
                  <a:pt x="555" y="384"/>
                  <a:pt x="496" y="369"/>
                </a:cubicBezTo>
                <a:close/>
                <a:moveTo>
                  <a:pt x="539" y="481"/>
                </a:moveTo>
                <a:lnTo>
                  <a:pt x="539" y="481"/>
                </a:lnTo>
                <a:lnTo>
                  <a:pt x="496" y="523"/>
                </a:lnTo>
                <a:lnTo>
                  <a:pt x="463" y="557"/>
                </a:lnTo>
                <a:cubicBezTo>
                  <a:pt x="452" y="568"/>
                  <a:pt x="435" y="568"/>
                  <a:pt x="425" y="557"/>
                </a:cubicBezTo>
                <a:lnTo>
                  <a:pt x="386" y="519"/>
                </a:lnTo>
                <a:cubicBezTo>
                  <a:pt x="376" y="508"/>
                  <a:pt x="376" y="491"/>
                  <a:pt x="386" y="481"/>
                </a:cubicBezTo>
                <a:cubicBezTo>
                  <a:pt x="397" y="470"/>
                  <a:pt x="414" y="470"/>
                  <a:pt x="425" y="481"/>
                </a:cubicBezTo>
                <a:lnTo>
                  <a:pt x="444" y="500"/>
                </a:lnTo>
                <a:lnTo>
                  <a:pt x="496" y="447"/>
                </a:lnTo>
                <a:lnTo>
                  <a:pt x="501" y="443"/>
                </a:lnTo>
                <a:cubicBezTo>
                  <a:pt x="511" y="432"/>
                  <a:pt x="528" y="432"/>
                  <a:pt x="539" y="443"/>
                </a:cubicBezTo>
                <a:cubicBezTo>
                  <a:pt x="549" y="453"/>
                  <a:pt x="549" y="470"/>
                  <a:pt x="539" y="481"/>
                </a:cubicBezTo>
                <a:close/>
              </a:path>
            </a:pathLst>
          </a:custGeom>
          <a:solidFill>
            <a:srgbClr val="FEFEFE"/>
          </a:solidFill>
          <a:ln>
            <a:noFill/>
          </a:ln>
        </p:spPr>
        <p:txBody>
          <a:bodyPr vert="horz" wrap="square" lIns="91440" tIns="45720" rIns="91440" bIns="45720" numCol="1" anchor="t" anchorCtr="0" compatLnSpc="1"/>
          <a:p>
            <a:endParaRPr lang="zh-CN" altLang="en-US"/>
          </a:p>
        </p:txBody>
      </p:sp>
      <p:sp>
        <p:nvSpPr>
          <p:cNvPr id="66600" name="Freeform 41"/>
          <p:cNvSpPr>
            <a:spLocks noEditPoints="1"/>
          </p:cNvSpPr>
          <p:nvPr>
            <p:custDataLst>
              <p:tags r:id="rId4"/>
            </p:custDataLst>
          </p:nvPr>
        </p:nvSpPr>
        <p:spPr>
          <a:xfrm>
            <a:off x="856615" y="2282825"/>
            <a:ext cx="360680" cy="274955"/>
          </a:xfrm>
          <a:custGeom>
            <a:avLst/>
            <a:gdLst/>
            <a:ahLst/>
            <a:cxnLst>
              <a:cxn ang="0">
                <a:pos x="495461834" y="277512566"/>
              </a:cxn>
              <a:cxn ang="0">
                <a:pos x="486001825" y="297847147"/>
              </a:cxn>
              <a:cxn ang="0">
                <a:pos x="482453915" y="312201227"/>
              </a:cxn>
              <a:cxn ang="0">
                <a:pos x="483636552" y="338517403"/>
              </a:cxn>
              <a:cxn ang="0">
                <a:pos x="493096560" y="364832487"/>
              </a:cxn>
              <a:cxn ang="0">
                <a:pos x="501373932" y="376794584"/>
              </a:cxn>
              <a:cxn ang="0">
                <a:pos x="521476586" y="394737183"/>
              </a:cxn>
              <a:cxn ang="0">
                <a:pos x="535666055" y="400717685"/>
              </a:cxn>
              <a:cxn ang="0">
                <a:pos x="565228718" y="239234292"/>
              </a:cxn>
              <a:cxn ang="0">
                <a:pos x="530936594" y="247607869"/>
              </a:cxn>
              <a:cxn ang="0">
                <a:pos x="512016577" y="258373429"/>
              </a:cxn>
              <a:cxn ang="0">
                <a:pos x="502556569" y="267942451"/>
              </a:cxn>
              <a:cxn ang="0">
                <a:pos x="454074976" y="83732494"/>
              </a:cxn>
              <a:cxn ang="0">
                <a:pos x="371301260" y="167463895"/>
              </a:cxn>
              <a:cxn ang="0">
                <a:pos x="448161791" y="338517403"/>
              </a:cxn>
              <a:cxn ang="0">
                <a:pos x="448161791" y="303827649"/>
              </a:cxn>
              <a:cxn ang="0">
                <a:pos x="424512313" y="184211050"/>
              </a:cxn>
              <a:cxn ang="0">
                <a:pos x="294439641" y="322966786"/>
              </a:cxn>
              <a:cxn ang="0">
                <a:pos x="371301260" y="473684620"/>
              </a:cxn>
              <a:cxn ang="0">
                <a:pos x="333461226" y="478469677"/>
              </a:cxn>
              <a:cxn ang="0">
                <a:pos x="315723845" y="456938558"/>
              </a:cxn>
              <a:cxn ang="0">
                <a:pos x="303898563" y="447368443"/>
              </a:cxn>
              <a:cxn ang="0">
                <a:pos x="253051696" y="425837324"/>
              </a:cxn>
              <a:cxn ang="0">
                <a:pos x="230584855" y="423445342"/>
              </a:cxn>
              <a:cxn ang="0">
                <a:pos x="0" y="717703969"/>
              </a:cxn>
              <a:cxn ang="0">
                <a:pos x="98146909" y="543063034"/>
              </a:cxn>
              <a:cxn ang="0">
                <a:pos x="255416970" y="543063034"/>
              </a:cxn>
              <a:cxn ang="0">
                <a:pos x="355928066" y="717703969"/>
              </a:cxn>
              <a:cxn ang="0">
                <a:pos x="333461226" y="478469677"/>
              </a:cxn>
              <a:cxn ang="0">
                <a:pos x="512016577" y="423445342"/>
              </a:cxn>
              <a:cxn ang="0">
                <a:pos x="488367099" y="425837324"/>
              </a:cxn>
              <a:cxn ang="0">
                <a:pos x="426877587" y="456938558"/>
              </a:cxn>
              <a:cxn ang="0">
                <a:pos x="417417579" y="467704118"/>
              </a:cxn>
              <a:cxn ang="0">
                <a:pos x="459987074" y="717703969"/>
              </a:cxn>
              <a:cxn ang="0">
                <a:pos x="484819188" y="717703969"/>
              </a:cxn>
              <a:cxn ang="0">
                <a:pos x="666922451" y="543063034"/>
              </a:cxn>
              <a:cxn ang="0">
                <a:pos x="742601433" y="550240074"/>
              </a:cxn>
              <a:cxn ang="0">
                <a:pos x="177372715" y="406699280"/>
              </a:cxn>
              <a:cxn ang="0">
                <a:pos x="219942210" y="394737183"/>
              </a:cxn>
              <a:cxn ang="0">
                <a:pos x="231767492" y="386363606"/>
              </a:cxn>
              <a:cxn ang="0">
                <a:pos x="255416970" y="352871482"/>
              </a:cxn>
              <a:cxn ang="0">
                <a:pos x="258964881" y="337320866"/>
              </a:cxn>
              <a:cxn ang="0">
                <a:pos x="258964881" y="308612707"/>
              </a:cxn>
              <a:cxn ang="0">
                <a:pos x="253051696" y="288278125"/>
              </a:cxn>
              <a:cxn ang="0">
                <a:pos x="245956962" y="276316028"/>
              </a:cxn>
              <a:cxn ang="0">
                <a:pos x="230584855" y="259569966"/>
              </a:cxn>
              <a:cxn ang="0">
                <a:pos x="219942210" y="251196389"/>
              </a:cxn>
              <a:cxn ang="0">
                <a:pos x="177372715" y="239234292"/>
              </a:cxn>
            </a:cxnLst>
            <a:pathLst>
              <a:path w="628" h="600">
                <a:moveTo>
                  <a:pt x="425" y="224"/>
                </a:moveTo>
                <a:cubicBezTo>
                  <a:pt x="423" y="227"/>
                  <a:pt x="421" y="229"/>
                  <a:pt x="419" y="231"/>
                </a:cubicBezTo>
                <a:cubicBezTo>
                  <a:pt x="419" y="231"/>
                  <a:pt x="419" y="232"/>
                  <a:pt x="419" y="232"/>
                </a:cubicBezTo>
                <a:cubicBezTo>
                  <a:pt x="418" y="234"/>
                  <a:pt x="416" y="237"/>
                  <a:pt x="415" y="239"/>
                </a:cubicBezTo>
                <a:cubicBezTo>
                  <a:pt x="415" y="240"/>
                  <a:pt x="414" y="240"/>
                  <a:pt x="414" y="241"/>
                </a:cubicBezTo>
                <a:cubicBezTo>
                  <a:pt x="413" y="244"/>
                  <a:pt x="412" y="247"/>
                  <a:pt x="411" y="249"/>
                </a:cubicBezTo>
                <a:cubicBezTo>
                  <a:pt x="411" y="250"/>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5"/>
                  <a:pt x="412" y="295"/>
                </a:cubicBezTo>
                <a:cubicBezTo>
                  <a:pt x="414" y="298"/>
                  <a:pt x="415" y="301"/>
                  <a:pt x="417" y="305"/>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2"/>
                  <a:pt x="516" y="200"/>
                  <a:pt x="478" y="200"/>
                </a:cubicBezTo>
                <a:cubicBezTo>
                  <a:pt x="468" y="200"/>
                  <a:pt x="458" y="202"/>
                  <a:pt x="450" y="206"/>
                </a:cubicBezTo>
                <a:cubicBezTo>
                  <a:pt x="450" y="206"/>
                  <a:pt x="450" y="206"/>
                  <a:pt x="450" y="206"/>
                </a:cubicBezTo>
                <a:cubicBezTo>
                  <a:pt x="449" y="206"/>
                  <a:pt x="449" y="206"/>
                  <a:pt x="449" y="207"/>
                </a:cubicBezTo>
                <a:cubicBezTo>
                  <a:pt x="446" y="208"/>
                  <a:pt x="444" y="209"/>
                  <a:pt x="442" y="210"/>
                </a:cubicBezTo>
                <a:cubicBezTo>
                  <a:pt x="441" y="211"/>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49" y="232"/>
                  <a:pt x="249" y="270"/>
                </a:cubicBezTo>
                <a:cubicBezTo>
                  <a:pt x="249" y="278"/>
                  <a:pt x="249" y="286"/>
                  <a:pt x="247" y="293"/>
                </a:cubicBezTo>
                <a:lnTo>
                  <a:pt x="247" y="335"/>
                </a:lnTo>
                <a:cubicBezTo>
                  <a:pt x="276" y="347"/>
                  <a:pt x="299" y="369"/>
                  <a:pt x="314" y="396"/>
                </a:cubicBezTo>
                <a:cubicBezTo>
                  <a:pt x="328" y="369"/>
                  <a:pt x="351"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8"/>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3"/>
                  <a:pt x="361" y="383"/>
                </a:cubicBezTo>
                <a:cubicBezTo>
                  <a:pt x="358" y="385"/>
                  <a:pt x="356" y="388"/>
                  <a:pt x="353" y="390"/>
                </a:cubicBezTo>
                <a:cubicBezTo>
                  <a:pt x="353" y="391"/>
                  <a:pt x="353" y="391"/>
                  <a:pt x="353" y="391"/>
                </a:cubicBezTo>
                <a:cubicBezTo>
                  <a:pt x="337" y="410"/>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0" y="340"/>
                </a:moveTo>
                <a:lnTo>
                  <a:pt x="150"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5"/>
                </a:cubicBezTo>
                <a:cubicBezTo>
                  <a:pt x="213" y="302"/>
                  <a:pt x="214" y="298"/>
                  <a:pt x="216" y="295"/>
                </a:cubicBezTo>
                <a:cubicBezTo>
                  <a:pt x="216" y="295"/>
                  <a:pt x="216" y="294"/>
                  <a:pt x="216" y="293"/>
                </a:cubicBezTo>
                <a:cubicBezTo>
                  <a:pt x="217" y="290"/>
                  <a:pt x="218" y="287"/>
                  <a:pt x="219" y="283"/>
                </a:cubicBezTo>
                <a:cubicBezTo>
                  <a:pt x="219" y="283"/>
                  <a:pt x="219" y="282"/>
                  <a:pt x="219" y="282"/>
                </a:cubicBezTo>
                <a:cubicBezTo>
                  <a:pt x="220" y="278"/>
                  <a:pt x="220" y="274"/>
                  <a:pt x="220" y="270"/>
                </a:cubicBezTo>
                <a:cubicBezTo>
                  <a:pt x="220" y="267"/>
                  <a:pt x="220" y="264"/>
                  <a:pt x="220" y="261"/>
                </a:cubicBezTo>
                <a:cubicBezTo>
                  <a:pt x="219" y="260"/>
                  <a:pt x="219" y="259"/>
                  <a:pt x="219" y="258"/>
                </a:cubicBezTo>
                <a:cubicBezTo>
                  <a:pt x="219" y="255"/>
                  <a:pt x="218" y="253"/>
                  <a:pt x="217" y="250"/>
                </a:cubicBezTo>
                <a:cubicBezTo>
                  <a:pt x="217" y="250"/>
                  <a:pt x="217" y="250"/>
                  <a:pt x="217" y="249"/>
                </a:cubicBezTo>
                <a:cubicBezTo>
                  <a:pt x="216" y="247"/>
                  <a:pt x="215" y="244"/>
                  <a:pt x="214" y="241"/>
                </a:cubicBezTo>
                <a:cubicBezTo>
                  <a:pt x="214" y="240"/>
                  <a:pt x="213" y="240"/>
                  <a:pt x="213" y="239"/>
                </a:cubicBezTo>
                <a:cubicBezTo>
                  <a:pt x="212" y="237"/>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7"/>
                </a:cubicBezTo>
                <a:cubicBezTo>
                  <a:pt x="193" y="215"/>
                  <a:pt x="190" y="213"/>
                  <a:pt x="188" y="211"/>
                </a:cubicBezTo>
                <a:cubicBezTo>
                  <a:pt x="187" y="211"/>
                  <a:pt x="187" y="211"/>
                  <a:pt x="186" y="210"/>
                </a:cubicBezTo>
                <a:cubicBezTo>
                  <a:pt x="184" y="209"/>
                  <a:pt x="181" y="208"/>
                  <a:pt x="179" y="206"/>
                </a:cubicBezTo>
                <a:cubicBezTo>
                  <a:pt x="179" y="206"/>
                  <a:pt x="178" y="206"/>
                  <a:pt x="178" y="206"/>
                </a:cubicBezTo>
                <a:cubicBezTo>
                  <a:pt x="170" y="202"/>
                  <a:pt x="160" y="200"/>
                  <a:pt x="150" y="200"/>
                </a:cubicBezTo>
                <a:cubicBezTo>
                  <a:pt x="112" y="200"/>
                  <a:pt x="81" y="232"/>
                  <a:pt x="81" y="270"/>
                </a:cubicBezTo>
                <a:cubicBezTo>
                  <a:pt x="81" y="309"/>
                  <a:pt x="112" y="340"/>
                  <a:pt x="150" y="340"/>
                </a:cubicBezTo>
                <a:close/>
              </a:path>
            </a:pathLst>
          </a:custGeom>
          <a:solidFill>
            <a:schemeClr val="bg1"/>
          </a:solidFill>
          <a:ln w="9525">
            <a:noFill/>
          </a:ln>
        </p:spPr>
        <p:txBody>
          <a:bodyPr/>
          <a:p>
            <a:endParaRPr lang="zh-CN" altLang="en-US"/>
          </a:p>
        </p:txBody>
      </p:sp>
      <p:sp>
        <p:nvSpPr>
          <p:cNvPr id="63" name="椭圆 62"/>
          <p:cNvSpPr/>
          <p:nvPr>
            <p:custDataLst>
              <p:tags r:id="rId5"/>
            </p:custDataLst>
          </p:nvPr>
        </p:nvSpPr>
        <p:spPr>
          <a:xfrm>
            <a:off x="782955" y="2514600"/>
            <a:ext cx="585470" cy="595630"/>
          </a:xfrm>
          <a:prstGeom prst="ellipse">
            <a:avLst/>
          </a:prstGeom>
          <a:solidFill>
            <a:srgbClr val="B99A95"/>
          </a:solidFill>
          <a:ln>
            <a:noFill/>
          </a:ln>
          <a:effectLst>
            <a:outerShdw blurRad="889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64" name="Freeform 41"/>
          <p:cNvSpPr>
            <a:spLocks noEditPoints="1"/>
          </p:cNvSpPr>
          <p:nvPr>
            <p:custDataLst>
              <p:tags r:id="rId6"/>
            </p:custDataLst>
          </p:nvPr>
        </p:nvSpPr>
        <p:spPr>
          <a:xfrm>
            <a:off x="885825" y="2629535"/>
            <a:ext cx="360680" cy="274955"/>
          </a:xfrm>
          <a:custGeom>
            <a:avLst/>
            <a:gdLst/>
            <a:ahLst/>
            <a:cxnLst>
              <a:cxn ang="0">
                <a:pos x="495461834" y="277512566"/>
              </a:cxn>
              <a:cxn ang="0">
                <a:pos x="486001825" y="297847147"/>
              </a:cxn>
              <a:cxn ang="0">
                <a:pos x="482453915" y="312201227"/>
              </a:cxn>
              <a:cxn ang="0">
                <a:pos x="483636552" y="338517403"/>
              </a:cxn>
              <a:cxn ang="0">
                <a:pos x="493096560" y="364832487"/>
              </a:cxn>
              <a:cxn ang="0">
                <a:pos x="501373932" y="376794584"/>
              </a:cxn>
              <a:cxn ang="0">
                <a:pos x="521476586" y="394737183"/>
              </a:cxn>
              <a:cxn ang="0">
                <a:pos x="535666055" y="400717685"/>
              </a:cxn>
              <a:cxn ang="0">
                <a:pos x="565228718" y="239234292"/>
              </a:cxn>
              <a:cxn ang="0">
                <a:pos x="530936594" y="247607869"/>
              </a:cxn>
              <a:cxn ang="0">
                <a:pos x="512016577" y="258373429"/>
              </a:cxn>
              <a:cxn ang="0">
                <a:pos x="502556569" y="267942451"/>
              </a:cxn>
              <a:cxn ang="0">
                <a:pos x="454074976" y="83732494"/>
              </a:cxn>
              <a:cxn ang="0">
                <a:pos x="371301260" y="167463895"/>
              </a:cxn>
              <a:cxn ang="0">
                <a:pos x="448161791" y="338517403"/>
              </a:cxn>
              <a:cxn ang="0">
                <a:pos x="448161791" y="303827649"/>
              </a:cxn>
              <a:cxn ang="0">
                <a:pos x="424512313" y="184211050"/>
              </a:cxn>
              <a:cxn ang="0">
                <a:pos x="294439641" y="322966786"/>
              </a:cxn>
              <a:cxn ang="0">
                <a:pos x="371301260" y="473684620"/>
              </a:cxn>
              <a:cxn ang="0">
                <a:pos x="333461226" y="478469677"/>
              </a:cxn>
              <a:cxn ang="0">
                <a:pos x="315723845" y="456938558"/>
              </a:cxn>
              <a:cxn ang="0">
                <a:pos x="303898563" y="447368443"/>
              </a:cxn>
              <a:cxn ang="0">
                <a:pos x="253051696" y="425837324"/>
              </a:cxn>
              <a:cxn ang="0">
                <a:pos x="230584855" y="423445342"/>
              </a:cxn>
              <a:cxn ang="0">
                <a:pos x="0" y="717703969"/>
              </a:cxn>
              <a:cxn ang="0">
                <a:pos x="98146909" y="543063034"/>
              </a:cxn>
              <a:cxn ang="0">
                <a:pos x="255416970" y="543063034"/>
              </a:cxn>
              <a:cxn ang="0">
                <a:pos x="355928066" y="717703969"/>
              </a:cxn>
              <a:cxn ang="0">
                <a:pos x="333461226" y="478469677"/>
              </a:cxn>
              <a:cxn ang="0">
                <a:pos x="512016577" y="423445342"/>
              </a:cxn>
              <a:cxn ang="0">
                <a:pos x="488367099" y="425837324"/>
              </a:cxn>
              <a:cxn ang="0">
                <a:pos x="426877587" y="456938558"/>
              </a:cxn>
              <a:cxn ang="0">
                <a:pos x="417417579" y="467704118"/>
              </a:cxn>
              <a:cxn ang="0">
                <a:pos x="459987074" y="717703969"/>
              </a:cxn>
              <a:cxn ang="0">
                <a:pos x="484819188" y="717703969"/>
              </a:cxn>
              <a:cxn ang="0">
                <a:pos x="666922451" y="543063034"/>
              </a:cxn>
              <a:cxn ang="0">
                <a:pos x="742601433" y="550240074"/>
              </a:cxn>
              <a:cxn ang="0">
                <a:pos x="177372715" y="406699280"/>
              </a:cxn>
              <a:cxn ang="0">
                <a:pos x="219942210" y="394737183"/>
              </a:cxn>
              <a:cxn ang="0">
                <a:pos x="231767492" y="386363606"/>
              </a:cxn>
              <a:cxn ang="0">
                <a:pos x="255416970" y="352871482"/>
              </a:cxn>
              <a:cxn ang="0">
                <a:pos x="258964881" y="337320866"/>
              </a:cxn>
              <a:cxn ang="0">
                <a:pos x="258964881" y="308612707"/>
              </a:cxn>
              <a:cxn ang="0">
                <a:pos x="253051696" y="288278125"/>
              </a:cxn>
              <a:cxn ang="0">
                <a:pos x="245956962" y="276316028"/>
              </a:cxn>
              <a:cxn ang="0">
                <a:pos x="230584855" y="259569966"/>
              </a:cxn>
              <a:cxn ang="0">
                <a:pos x="219942210" y="251196389"/>
              </a:cxn>
              <a:cxn ang="0">
                <a:pos x="177372715" y="239234292"/>
              </a:cxn>
            </a:cxnLst>
            <a:pathLst>
              <a:path w="628" h="600">
                <a:moveTo>
                  <a:pt x="425" y="224"/>
                </a:moveTo>
                <a:cubicBezTo>
                  <a:pt x="423" y="227"/>
                  <a:pt x="421" y="229"/>
                  <a:pt x="419" y="231"/>
                </a:cubicBezTo>
                <a:cubicBezTo>
                  <a:pt x="419" y="231"/>
                  <a:pt x="419" y="232"/>
                  <a:pt x="419" y="232"/>
                </a:cubicBezTo>
                <a:cubicBezTo>
                  <a:pt x="418" y="234"/>
                  <a:pt x="416" y="237"/>
                  <a:pt x="415" y="239"/>
                </a:cubicBezTo>
                <a:cubicBezTo>
                  <a:pt x="415" y="240"/>
                  <a:pt x="414" y="240"/>
                  <a:pt x="414" y="241"/>
                </a:cubicBezTo>
                <a:cubicBezTo>
                  <a:pt x="413" y="244"/>
                  <a:pt x="412" y="247"/>
                  <a:pt x="411" y="249"/>
                </a:cubicBezTo>
                <a:cubicBezTo>
                  <a:pt x="411" y="250"/>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5"/>
                  <a:pt x="412" y="295"/>
                </a:cubicBezTo>
                <a:cubicBezTo>
                  <a:pt x="414" y="298"/>
                  <a:pt x="415" y="301"/>
                  <a:pt x="417" y="305"/>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2"/>
                  <a:pt x="516" y="200"/>
                  <a:pt x="478" y="200"/>
                </a:cubicBezTo>
                <a:cubicBezTo>
                  <a:pt x="468" y="200"/>
                  <a:pt x="458" y="202"/>
                  <a:pt x="450" y="206"/>
                </a:cubicBezTo>
                <a:cubicBezTo>
                  <a:pt x="450" y="206"/>
                  <a:pt x="450" y="206"/>
                  <a:pt x="450" y="206"/>
                </a:cubicBezTo>
                <a:cubicBezTo>
                  <a:pt x="449" y="206"/>
                  <a:pt x="449" y="206"/>
                  <a:pt x="449" y="207"/>
                </a:cubicBezTo>
                <a:cubicBezTo>
                  <a:pt x="446" y="208"/>
                  <a:pt x="444" y="209"/>
                  <a:pt x="442" y="210"/>
                </a:cubicBezTo>
                <a:cubicBezTo>
                  <a:pt x="441" y="211"/>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49" y="232"/>
                  <a:pt x="249" y="270"/>
                </a:cubicBezTo>
                <a:cubicBezTo>
                  <a:pt x="249" y="278"/>
                  <a:pt x="249" y="286"/>
                  <a:pt x="247" y="293"/>
                </a:cubicBezTo>
                <a:lnTo>
                  <a:pt x="247" y="335"/>
                </a:lnTo>
                <a:cubicBezTo>
                  <a:pt x="276" y="347"/>
                  <a:pt x="299" y="369"/>
                  <a:pt x="314" y="396"/>
                </a:cubicBezTo>
                <a:cubicBezTo>
                  <a:pt x="328" y="369"/>
                  <a:pt x="351"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8"/>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3"/>
                  <a:pt x="361" y="383"/>
                </a:cubicBezTo>
                <a:cubicBezTo>
                  <a:pt x="358" y="385"/>
                  <a:pt x="356" y="388"/>
                  <a:pt x="353" y="390"/>
                </a:cubicBezTo>
                <a:cubicBezTo>
                  <a:pt x="353" y="391"/>
                  <a:pt x="353" y="391"/>
                  <a:pt x="353" y="391"/>
                </a:cubicBezTo>
                <a:cubicBezTo>
                  <a:pt x="337" y="410"/>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0" y="340"/>
                </a:moveTo>
                <a:lnTo>
                  <a:pt x="150"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5"/>
                </a:cubicBezTo>
                <a:cubicBezTo>
                  <a:pt x="213" y="302"/>
                  <a:pt x="214" y="298"/>
                  <a:pt x="216" y="295"/>
                </a:cubicBezTo>
                <a:cubicBezTo>
                  <a:pt x="216" y="295"/>
                  <a:pt x="216" y="294"/>
                  <a:pt x="216" y="293"/>
                </a:cubicBezTo>
                <a:cubicBezTo>
                  <a:pt x="217" y="290"/>
                  <a:pt x="218" y="287"/>
                  <a:pt x="219" y="283"/>
                </a:cubicBezTo>
                <a:cubicBezTo>
                  <a:pt x="219" y="283"/>
                  <a:pt x="219" y="282"/>
                  <a:pt x="219" y="282"/>
                </a:cubicBezTo>
                <a:cubicBezTo>
                  <a:pt x="220" y="278"/>
                  <a:pt x="220" y="274"/>
                  <a:pt x="220" y="270"/>
                </a:cubicBezTo>
                <a:cubicBezTo>
                  <a:pt x="220" y="267"/>
                  <a:pt x="220" y="264"/>
                  <a:pt x="220" y="261"/>
                </a:cubicBezTo>
                <a:cubicBezTo>
                  <a:pt x="219" y="260"/>
                  <a:pt x="219" y="259"/>
                  <a:pt x="219" y="258"/>
                </a:cubicBezTo>
                <a:cubicBezTo>
                  <a:pt x="219" y="255"/>
                  <a:pt x="218" y="253"/>
                  <a:pt x="217" y="250"/>
                </a:cubicBezTo>
                <a:cubicBezTo>
                  <a:pt x="217" y="250"/>
                  <a:pt x="217" y="250"/>
                  <a:pt x="217" y="249"/>
                </a:cubicBezTo>
                <a:cubicBezTo>
                  <a:pt x="216" y="247"/>
                  <a:pt x="215" y="244"/>
                  <a:pt x="214" y="241"/>
                </a:cubicBezTo>
                <a:cubicBezTo>
                  <a:pt x="214" y="240"/>
                  <a:pt x="213" y="240"/>
                  <a:pt x="213" y="239"/>
                </a:cubicBezTo>
                <a:cubicBezTo>
                  <a:pt x="212" y="237"/>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7"/>
                </a:cubicBezTo>
                <a:cubicBezTo>
                  <a:pt x="193" y="215"/>
                  <a:pt x="190" y="213"/>
                  <a:pt x="188" y="211"/>
                </a:cubicBezTo>
                <a:cubicBezTo>
                  <a:pt x="187" y="211"/>
                  <a:pt x="187" y="211"/>
                  <a:pt x="186" y="210"/>
                </a:cubicBezTo>
                <a:cubicBezTo>
                  <a:pt x="184" y="209"/>
                  <a:pt x="181" y="208"/>
                  <a:pt x="179" y="206"/>
                </a:cubicBezTo>
                <a:cubicBezTo>
                  <a:pt x="179" y="206"/>
                  <a:pt x="178" y="206"/>
                  <a:pt x="178" y="206"/>
                </a:cubicBezTo>
                <a:cubicBezTo>
                  <a:pt x="170" y="202"/>
                  <a:pt x="160" y="200"/>
                  <a:pt x="150" y="200"/>
                </a:cubicBezTo>
                <a:cubicBezTo>
                  <a:pt x="112" y="200"/>
                  <a:pt x="81" y="232"/>
                  <a:pt x="81" y="270"/>
                </a:cubicBezTo>
                <a:cubicBezTo>
                  <a:pt x="81" y="309"/>
                  <a:pt x="112" y="340"/>
                  <a:pt x="150" y="340"/>
                </a:cubicBezTo>
                <a:close/>
              </a:path>
            </a:pathLst>
          </a:custGeom>
          <a:solidFill>
            <a:schemeClr val="bg1"/>
          </a:solidFill>
          <a:ln w="9525">
            <a:noFill/>
          </a:ln>
        </p:spPr>
        <p:txBody>
          <a:bodyPr/>
          <a:p>
            <a:endParaRPr lang="zh-CN" altLang="en-US"/>
          </a:p>
        </p:txBody>
      </p:sp>
      <p:sp>
        <p:nvSpPr>
          <p:cNvPr id="65" name="文本框 64"/>
          <p:cNvSpPr txBox="1"/>
          <p:nvPr/>
        </p:nvSpPr>
        <p:spPr>
          <a:xfrm>
            <a:off x="1589405" y="1645920"/>
            <a:ext cx="6096000" cy="460375"/>
          </a:xfrm>
          <a:prstGeom prst="rect">
            <a:avLst/>
          </a:prstGeom>
          <a:noFill/>
        </p:spPr>
        <p:txBody>
          <a:bodyPr wrap="square" rtlCol="0" anchor="t">
            <a:spAutoFit/>
          </a:bodyPr>
          <a:p>
            <a:r>
              <a:rPr lang="zh-CN" altLang="en-US" sz="2400">
                <a:latin typeface="宋体" pitchFamily="2" charset="-122"/>
                <a:ea typeface="宋体" pitchFamily="2" charset="-122"/>
                <a:cs typeface="宋体" pitchFamily="2" charset="-122"/>
              </a:rPr>
              <a:t>时间：8月1日-8月31日</a:t>
            </a:r>
            <a:endParaRPr lang="zh-CN" altLang="en-US" sz="2400">
              <a:latin typeface="宋体" pitchFamily="2" charset="-122"/>
              <a:ea typeface="宋体" pitchFamily="2" charset="-122"/>
              <a:cs typeface="宋体" pitchFamily="2" charset="-122"/>
            </a:endParaRPr>
          </a:p>
        </p:txBody>
      </p:sp>
      <p:sp>
        <p:nvSpPr>
          <p:cNvPr id="66" name="文本框 65"/>
          <p:cNvSpPr txBox="1"/>
          <p:nvPr/>
        </p:nvSpPr>
        <p:spPr>
          <a:xfrm>
            <a:off x="1577975" y="2547620"/>
            <a:ext cx="6096000" cy="460375"/>
          </a:xfrm>
          <a:prstGeom prst="rect">
            <a:avLst/>
          </a:prstGeom>
          <a:noFill/>
        </p:spPr>
        <p:txBody>
          <a:bodyPr wrap="square" rtlCol="0" anchor="t">
            <a:spAutoFit/>
          </a:bodyPr>
          <a:p>
            <a:r>
              <a:rPr lang="zh-CN" altLang="en-US" sz="2400">
                <a:latin typeface="宋体" pitchFamily="2" charset="-122"/>
                <a:ea typeface="宋体" pitchFamily="2" charset="-122"/>
              </a:rPr>
              <a:t>牵头馆：包头市图书馆</a:t>
            </a:r>
            <a:endParaRPr lang="zh-CN" altLang="en-US" sz="2400">
              <a:latin typeface="宋体" pitchFamily="2" charset="-122"/>
              <a:ea typeface="宋体" pitchFamily="2" charset="-122"/>
            </a:endParaRPr>
          </a:p>
        </p:txBody>
      </p:sp>
      <p:sp>
        <p:nvSpPr>
          <p:cNvPr id="68" name="文本框 67"/>
          <p:cNvSpPr txBox="1"/>
          <p:nvPr/>
        </p:nvSpPr>
        <p:spPr>
          <a:xfrm>
            <a:off x="1520190" y="3225800"/>
            <a:ext cx="10275570" cy="3193415"/>
          </a:xfrm>
          <a:prstGeom prst="rect">
            <a:avLst/>
          </a:prstGeom>
          <a:noFill/>
        </p:spPr>
        <p:txBody>
          <a:bodyPr wrap="square" rtlCol="0" anchor="t">
            <a:noAutofit/>
          </a:bodyPr>
          <a:p>
            <a:pPr indent="0" fontAlgn="auto">
              <a:lnSpc>
                <a:spcPct val="150000"/>
              </a:lnSpc>
            </a:pPr>
            <a:r>
              <a:rPr lang="zh-CN" altLang="en-US" sz="2400">
                <a:latin typeface="宋体" pitchFamily="2" charset="-122"/>
                <a:ea typeface="宋体" pitchFamily="2" charset="-122"/>
                <a:cs typeface="宋体" pitchFamily="2" charset="-122"/>
              </a:rPr>
              <a:t>内容：2024年8月1日是中国人民解放军建军97周年，各馆依托本馆红色文献资源和四地共享红色文献资源，以“图文展+实体图书展+寄语墙”的形式开展，通过文献回顾我党我军的光辉历史成就，讴歌时代英模，弘扬崇高精神，力求让广大市民读者全面系统地了解和感悟我党我军的光辉奋斗历程和伟大历史成就。</a:t>
            </a:r>
            <a:endParaRPr lang="zh-CN" altLang="en-US" sz="2400">
              <a:latin typeface="宋体" pitchFamily="2" charset="-122"/>
              <a:ea typeface="宋体" pitchFamily="2" charset="-122"/>
              <a:cs typeface="宋体" pitchFamily="2" charset="-122"/>
            </a:endParaRPr>
          </a:p>
        </p:txBody>
      </p:sp>
    </p:spTree>
    <p:custDataLst>
      <p:tags r:id="rId7"/>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Rectangle 39"/>
          <p:cNvSpPr>
            <a:spLocks noChangeArrowheads="1"/>
          </p:cNvSpPr>
          <p:nvPr/>
        </p:nvSpPr>
        <p:spPr bwMode="auto">
          <a:xfrm>
            <a:off x="2804795" y="396240"/>
            <a:ext cx="711454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gn="ctr">
              <a:buFont typeface="Arial" panose="020B0604020202090204" pitchFamily="34" charset="0"/>
              <a:buNone/>
            </a:pPr>
            <a:r>
              <a:rPr lang="zh-CN" altLang="en-US" sz="3200" dirty="0">
                <a:solidFill>
                  <a:srgbClr val="622927"/>
                </a:solidFill>
                <a:latin typeface="微软雅黑" panose="020B0503020204020204" pitchFamily="34" charset="-122"/>
                <a:ea typeface="微软雅黑" panose="020B0503020204020204" pitchFamily="34" charset="-122"/>
              </a:rPr>
              <a:t>（六）“走读呼包鄂乌”系列活动</a:t>
            </a:r>
            <a:endParaRPr lang="zh-CN" altLang="en-US" sz="3200" dirty="0">
              <a:solidFill>
                <a:srgbClr val="622927"/>
              </a:solidFill>
              <a:latin typeface="微软雅黑" panose="020B0503020204020204" pitchFamily="34" charset="-122"/>
              <a:ea typeface="微软雅黑" panose="020B0503020204020204" pitchFamily="34" charset="-122"/>
            </a:endParaRPr>
          </a:p>
        </p:txBody>
      </p:sp>
      <p:sp>
        <p:nvSpPr>
          <p:cNvPr id="10" name="任意多边形: 形状 11"/>
          <p:cNvSpPr>
            <a:spLocks noChangeAspect="1"/>
          </p:cNvSpPr>
          <p:nvPr>
            <p:custDataLst>
              <p:tags r:id="rId1"/>
            </p:custDataLst>
          </p:nvPr>
        </p:nvSpPr>
        <p:spPr bwMode="auto">
          <a:xfrm>
            <a:off x="749300" y="1303020"/>
            <a:ext cx="584200" cy="502285"/>
          </a:xfrm>
          <a:custGeom>
            <a:avLst/>
            <a:gdLst>
              <a:gd name="connsiteX0" fmla="*/ 181524 w 337647"/>
              <a:gd name="connsiteY0" fmla="*/ 231775 h 290513"/>
              <a:gd name="connsiteX1" fmla="*/ 190749 w 337647"/>
              <a:gd name="connsiteY1" fmla="*/ 236996 h 290513"/>
              <a:gd name="connsiteX2" fmla="*/ 205246 w 337647"/>
              <a:gd name="connsiteY2" fmla="*/ 239607 h 290513"/>
              <a:gd name="connsiteX3" fmla="*/ 222379 w 337647"/>
              <a:gd name="connsiteY3" fmla="*/ 235691 h 290513"/>
              <a:gd name="connsiteX4" fmla="*/ 243466 w 337647"/>
              <a:gd name="connsiteY4" fmla="*/ 247439 h 290513"/>
              <a:gd name="connsiteX5" fmla="*/ 261917 w 337647"/>
              <a:gd name="connsiteY5" fmla="*/ 252660 h 290513"/>
              <a:gd name="connsiteX6" fmla="*/ 163073 w 337647"/>
              <a:gd name="connsiteY6" fmla="*/ 290513 h 290513"/>
              <a:gd name="connsiteX7" fmla="*/ 52367 w 337647"/>
              <a:gd name="connsiteY7" fmla="*/ 239607 h 290513"/>
              <a:gd name="connsiteX8" fmla="*/ 60275 w 337647"/>
              <a:gd name="connsiteY8" fmla="*/ 234386 h 290513"/>
              <a:gd name="connsiteX9" fmla="*/ 91905 w 337647"/>
              <a:gd name="connsiteY9" fmla="*/ 243523 h 290513"/>
              <a:gd name="connsiteX10" fmla="*/ 93223 w 337647"/>
              <a:gd name="connsiteY10" fmla="*/ 247439 h 290513"/>
              <a:gd name="connsiteX11" fmla="*/ 114309 w 337647"/>
              <a:gd name="connsiteY11" fmla="*/ 267018 h 290513"/>
              <a:gd name="connsiteX12" fmla="*/ 127489 w 337647"/>
              <a:gd name="connsiteY12" fmla="*/ 269629 h 290513"/>
              <a:gd name="connsiteX13" fmla="*/ 164391 w 337647"/>
              <a:gd name="connsiteY13" fmla="*/ 244828 h 290513"/>
              <a:gd name="connsiteX14" fmla="*/ 165708 w 337647"/>
              <a:gd name="connsiteY14" fmla="*/ 239607 h 290513"/>
              <a:gd name="connsiteX15" fmla="*/ 181524 w 337647"/>
              <a:gd name="connsiteY15" fmla="*/ 231775 h 290513"/>
              <a:gd name="connsiteX16" fmla="*/ 127774 w 337647"/>
              <a:gd name="connsiteY16" fmla="*/ 220663 h 290513"/>
              <a:gd name="connsiteX17" fmla="*/ 118745 w 337647"/>
              <a:gd name="connsiteY17" fmla="*/ 227200 h 290513"/>
              <a:gd name="connsiteX18" fmla="*/ 118745 w 337647"/>
              <a:gd name="connsiteY18" fmla="*/ 235044 h 290513"/>
              <a:gd name="connsiteX19" fmla="*/ 125194 w 337647"/>
              <a:gd name="connsiteY19" fmla="*/ 240273 h 290513"/>
              <a:gd name="connsiteX20" fmla="*/ 136803 w 337647"/>
              <a:gd name="connsiteY20" fmla="*/ 235044 h 290513"/>
              <a:gd name="connsiteX21" fmla="*/ 136803 w 337647"/>
              <a:gd name="connsiteY21" fmla="*/ 227200 h 290513"/>
              <a:gd name="connsiteX22" fmla="*/ 131644 w 337647"/>
              <a:gd name="connsiteY22" fmla="*/ 221970 h 290513"/>
              <a:gd name="connsiteX23" fmla="*/ 127774 w 337647"/>
              <a:gd name="connsiteY23" fmla="*/ 220663 h 290513"/>
              <a:gd name="connsiteX24" fmla="*/ 206249 w 337647"/>
              <a:gd name="connsiteY24" fmla="*/ 190500 h 290513"/>
              <a:gd name="connsiteX25" fmla="*/ 195242 w 337647"/>
              <a:gd name="connsiteY25" fmla="*/ 196950 h 290513"/>
              <a:gd name="connsiteX26" fmla="*/ 196618 w 337647"/>
              <a:gd name="connsiteY26" fmla="*/ 204689 h 290513"/>
              <a:gd name="connsiteX27" fmla="*/ 202121 w 337647"/>
              <a:gd name="connsiteY27" fmla="*/ 209848 h 290513"/>
              <a:gd name="connsiteX28" fmla="*/ 215880 w 337647"/>
              <a:gd name="connsiteY28" fmla="*/ 204689 h 290513"/>
              <a:gd name="connsiteX29" fmla="*/ 214504 w 337647"/>
              <a:gd name="connsiteY29" fmla="*/ 196950 h 290513"/>
              <a:gd name="connsiteX30" fmla="*/ 209001 w 337647"/>
              <a:gd name="connsiteY30" fmla="*/ 191790 h 290513"/>
              <a:gd name="connsiteX31" fmla="*/ 206249 w 337647"/>
              <a:gd name="connsiteY31" fmla="*/ 190500 h 290513"/>
              <a:gd name="connsiteX32" fmla="*/ 201791 w 337647"/>
              <a:gd name="connsiteY32" fmla="*/ 175311 h 290513"/>
              <a:gd name="connsiteX33" fmla="*/ 215351 w 337647"/>
              <a:gd name="connsiteY33" fmla="*/ 176934 h 290513"/>
              <a:gd name="connsiteX34" fmla="*/ 227257 w 337647"/>
              <a:gd name="connsiteY34" fmla="*/ 184728 h 290513"/>
              <a:gd name="connsiteX35" fmla="*/ 229903 w 337647"/>
              <a:gd name="connsiteY35" fmla="*/ 191222 h 290513"/>
              <a:gd name="connsiteX36" fmla="*/ 232549 w 337647"/>
              <a:gd name="connsiteY36" fmla="*/ 201613 h 290513"/>
              <a:gd name="connsiteX37" fmla="*/ 261653 w 337647"/>
              <a:gd name="connsiteY37" fmla="*/ 218498 h 290513"/>
              <a:gd name="connsiteX38" fmla="*/ 319861 w 337647"/>
              <a:gd name="connsiteY38" fmla="*/ 184728 h 290513"/>
              <a:gd name="connsiteX39" fmla="*/ 335736 w 337647"/>
              <a:gd name="connsiteY39" fmla="*/ 188624 h 290513"/>
              <a:gd name="connsiteX40" fmla="*/ 331768 w 337647"/>
              <a:gd name="connsiteY40" fmla="*/ 204211 h 290513"/>
              <a:gd name="connsiteX41" fmla="*/ 274882 w 337647"/>
              <a:gd name="connsiteY41" fmla="*/ 237981 h 290513"/>
              <a:gd name="connsiteX42" fmla="*/ 251069 w 337647"/>
              <a:gd name="connsiteY42" fmla="*/ 237981 h 290513"/>
              <a:gd name="connsiteX43" fmla="*/ 223288 w 337647"/>
              <a:gd name="connsiteY43" fmla="*/ 222395 h 290513"/>
              <a:gd name="connsiteX44" fmla="*/ 210059 w 337647"/>
              <a:gd name="connsiteY44" fmla="*/ 227590 h 290513"/>
              <a:gd name="connsiteX45" fmla="*/ 206090 w 337647"/>
              <a:gd name="connsiteY45" fmla="*/ 227590 h 290513"/>
              <a:gd name="connsiteX46" fmla="*/ 195507 w 337647"/>
              <a:gd name="connsiteY46" fmla="*/ 226292 h 290513"/>
              <a:gd name="connsiteX47" fmla="*/ 184924 w 337647"/>
              <a:gd name="connsiteY47" fmla="*/ 218498 h 290513"/>
              <a:gd name="connsiteX48" fmla="*/ 166403 w 337647"/>
              <a:gd name="connsiteY48" fmla="*/ 226292 h 290513"/>
              <a:gd name="connsiteX49" fmla="*/ 155819 w 337647"/>
              <a:gd name="connsiteY49" fmla="*/ 231487 h 290513"/>
              <a:gd name="connsiteX50" fmla="*/ 153173 w 337647"/>
              <a:gd name="connsiteY50" fmla="*/ 240579 h 290513"/>
              <a:gd name="connsiteX51" fmla="*/ 128038 w 337647"/>
              <a:gd name="connsiteY51" fmla="*/ 258763 h 290513"/>
              <a:gd name="connsiteX52" fmla="*/ 118778 w 337647"/>
              <a:gd name="connsiteY52" fmla="*/ 256165 h 290513"/>
              <a:gd name="connsiteX53" fmla="*/ 102903 w 337647"/>
              <a:gd name="connsiteY53" fmla="*/ 241878 h 290513"/>
              <a:gd name="connsiteX54" fmla="*/ 101580 w 337647"/>
              <a:gd name="connsiteY54" fmla="*/ 234085 h 290513"/>
              <a:gd name="connsiteX55" fmla="*/ 89673 w 337647"/>
              <a:gd name="connsiteY55" fmla="*/ 230188 h 290513"/>
              <a:gd name="connsiteX56" fmla="*/ 60569 w 337647"/>
              <a:gd name="connsiteY56" fmla="*/ 222395 h 290513"/>
              <a:gd name="connsiteX57" fmla="*/ 15590 w 337647"/>
              <a:gd name="connsiteY57" fmla="*/ 243177 h 290513"/>
              <a:gd name="connsiteX58" fmla="*/ 11621 w 337647"/>
              <a:gd name="connsiteY58" fmla="*/ 244476 h 290513"/>
              <a:gd name="connsiteX59" fmla="*/ 1038 w 337647"/>
              <a:gd name="connsiteY59" fmla="*/ 237981 h 290513"/>
              <a:gd name="connsiteX60" fmla="*/ 6330 w 337647"/>
              <a:gd name="connsiteY60" fmla="*/ 223694 h 290513"/>
              <a:gd name="connsiteX61" fmla="*/ 49986 w 337647"/>
              <a:gd name="connsiteY61" fmla="*/ 202912 h 290513"/>
              <a:gd name="connsiteX62" fmla="*/ 65861 w 337647"/>
              <a:gd name="connsiteY62" fmla="*/ 201613 h 290513"/>
              <a:gd name="connsiteX63" fmla="*/ 97611 w 337647"/>
              <a:gd name="connsiteY63" fmla="*/ 209406 h 290513"/>
              <a:gd name="connsiteX64" fmla="*/ 109517 w 337647"/>
              <a:gd name="connsiteY64" fmla="*/ 213303 h 290513"/>
              <a:gd name="connsiteX65" fmla="*/ 138621 w 337647"/>
              <a:gd name="connsiteY65" fmla="*/ 206809 h 290513"/>
              <a:gd name="connsiteX66" fmla="*/ 145236 w 337647"/>
              <a:gd name="connsiteY66" fmla="*/ 210705 h 290513"/>
              <a:gd name="connsiteX67" fmla="*/ 157142 w 337647"/>
              <a:gd name="connsiteY67" fmla="*/ 206809 h 290513"/>
              <a:gd name="connsiteX68" fmla="*/ 178309 w 337647"/>
              <a:gd name="connsiteY68" fmla="*/ 196418 h 290513"/>
              <a:gd name="connsiteX69" fmla="*/ 179632 w 337647"/>
              <a:gd name="connsiteY69" fmla="*/ 192521 h 290513"/>
              <a:gd name="connsiteX70" fmla="*/ 190215 w 337647"/>
              <a:gd name="connsiteY70" fmla="*/ 179532 h 290513"/>
              <a:gd name="connsiteX71" fmla="*/ 201791 w 337647"/>
              <a:gd name="connsiteY71" fmla="*/ 175311 h 290513"/>
              <a:gd name="connsiteX72" fmla="*/ 197837 w 337647"/>
              <a:gd name="connsiteY72" fmla="*/ 12700 h 290513"/>
              <a:gd name="connsiteX73" fmla="*/ 295255 w 337647"/>
              <a:gd name="connsiteY73" fmla="*/ 111680 h 290513"/>
              <a:gd name="connsiteX74" fmla="*/ 292622 w 337647"/>
              <a:gd name="connsiteY74" fmla="*/ 118279 h 290513"/>
              <a:gd name="connsiteX75" fmla="*/ 286040 w 337647"/>
              <a:gd name="connsiteY75" fmla="*/ 122238 h 290513"/>
              <a:gd name="connsiteX76" fmla="*/ 196520 w 337647"/>
              <a:gd name="connsiteY76" fmla="*/ 122238 h 290513"/>
              <a:gd name="connsiteX77" fmla="*/ 187305 w 337647"/>
              <a:gd name="connsiteY77" fmla="*/ 113000 h 290513"/>
              <a:gd name="connsiteX78" fmla="*/ 187305 w 337647"/>
              <a:gd name="connsiteY78" fmla="*/ 21938 h 290513"/>
              <a:gd name="connsiteX79" fmla="*/ 189938 w 337647"/>
              <a:gd name="connsiteY79" fmla="*/ 15339 h 290513"/>
              <a:gd name="connsiteX80" fmla="*/ 197837 w 337647"/>
              <a:gd name="connsiteY80" fmla="*/ 12700 h 290513"/>
              <a:gd name="connsiteX81" fmla="*/ 150484 w 337647"/>
              <a:gd name="connsiteY81" fmla="*/ 0 h 290513"/>
              <a:gd name="connsiteX82" fmla="*/ 159686 w 337647"/>
              <a:gd name="connsiteY82" fmla="*/ 3938 h 290513"/>
              <a:gd name="connsiteX83" fmla="*/ 163629 w 337647"/>
              <a:gd name="connsiteY83" fmla="*/ 13127 h 290513"/>
              <a:gd name="connsiteX84" fmla="*/ 163629 w 337647"/>
              <a:gd name="connsiteY84" fmla="*/ 132587 h 290513"/>
              <a:gd name="connsiteX85" fmla="*/ 176775 w 337647"/>
              <a:gd name="connsiteY85" fmla="*/ 145714 h 290513"/>
              <a:gd name="connsiteX86" fmla="*/ 296398 w 337647"/>
              <a:gd name="connsiteY86" fmla="*/ 145714 h 290513"/>
              <a:gd name="connsiteX87" fmla="*/ 305599 w 337647"/>
              <a:gd name="connsiteY87" fmla="*/ 149653 h 290513"/>
              <a:gd name="connsiteX88" fmla="*/ 308228 w 337647"/>
              <a:gd name="connsiteY88" fmla="*/ 158842 h 290513"/>
              <a:gd name="connsiteX89" fmla="*/ 305599 w 337647"/>
              <a:gd name="connsiteY89" fmla="*/ 178533 h 290513"/>
              <a:gd name="connsiteX90" fmla="*/ 262220 w 337647"/>
              <a:gd name="connsiteY90" fmla="*/ 204788 h 290513"/>
              <a:gd name="connsiteX91" fmla="*/ 242502 w 337647"/>
              <a:gd name="connsiteY91" fmla="*/ 194286 h 290513"/>
              <a:gd name="connsiteX92" fmla="*/ 218840 w 337647"/>
              <a:gd name="connsiteY92" fmla="*/ 165406 h 290513"/>
              <a:gd name="connsiteX93" fmla="*/ 205694 w 337647"/>
              <a:gd name="connsiteY93" fmla="*/ 162780 h 290513"/>
              <a:gd name="connsiteX94" fmla="*/ 168887 w 337647"/>
              <a:gd name="connsiteY94" fmla="*/ 186409 h 290513"/>
              <a:gd name="connsiteX95" fmla="*/ 168887 w 337647"/>
              <a:gd name="connsiteY95" fmla="*/ 187722 h 290513"/>
              <a:gd name="connsiteX96" fmla="*/ 146540 w 337647"/>
              <a:gd name="connsiteY96" fmla="*/ 196912 h 290513"/>
              <a:gd name="connsiteX97" fmla="*/ 142597 w 337647"/>
              <a:gd name="connsiteY97" fmla="*/ 195599 h 290513"/>
              <a:gd name="connsiteX98" fmla="*/ 128137 w 337647"/>
              <a:gd name="connsiteY98" fmla="*/ 192973 h 290513"/>
              <a:gd name="connsiteX99" fmla="*/ 107104 w 337647"/>
              <a:gd name="connsiteY99" fmla="*/ 199537 h 290513"/>
              <a:gd name="connsiteX100" fmla="*/ 70297 w 337647"/>
              <a:gd name="connsiteY100" fmla="*/ 189035 h 290513"/>
              <a:gd name="connsiteX101" fmla="*/ 45321 w 337647"/>
              <a:gd name="connsiteY101" fmla="*/ 191661 h 290513"/>
              <a:gd name="connsiteX102" fmla="*/ 29546 w 337647"/>
              <a:gd name="connsiteY102" fmla="*/ 199537 h 290513"/>
              <a:gd name="connsiteX103" fmla="*/ 19030 w 337647"/>
              <a:gd name="connsiteY103" fmla="*/ 145714 h 290513"/>
              <a:gd name="connsiteX104" fmla="*/ 150484 w 337647"/>
              <a:gd name="connsiteY104" fmla="*/ 0 h 290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37647" h="290513">
                <a:moveTo>
                  <a:pt x="181524" y="231775"/>
                </a:moveTo>
                <a:cubicBezTo>
                  <a:pt x="184159" y="234386"/>
                  <a:pt x="188113" y="235691"/>
                  <a:pt x="190749" y="236996"/>
                </a:cubicBezTo>
                <a:cubicBezTo>
                  <a:pt x="194703" y="238302"/>
                  <a:pt x="199975" y="239607"/>
                  <a:pt x="205246" y="239607"/>
                </a:cubicBezTo>
                <a:cubicBezTo>
                  <a:pt x="210518" y="239607"/>
                  <a:pt x="217108" y="238302"/>
                  <a:pt x="222379" y="235691"/>
                </a:cubicBezTo>
                <a:lnTo>
                  <a:pt x="243466" y="247439"/>
                </a:lnTo>
                <a:cubicBezTo>
                  <a:pt x="248738" y="251354"/>
                  <a:pt x="255327" y="252660"/>
                  <a:pt x="261917" y="252660"/>
                </a:cubicBezTo>
                <a:cubicBezTo>
                  <a:pt x="235559" y="276155"/>
                  <a:pt x="201292" y="290513"/>
                  <a:pt x="163073" y="290513"/>
                </a:cubicBezTo>
                <a:cubicBezTo>
                  <a:pt x="118263" y="290513"/>
                  <a:pt x="78726" y="270934"/>
                  <a:pt x="52367" y="239607"/>
                </a:cubicBezTo>
                <a:cubicBezTo>
                  <a:pt x="52367" y="239607"/>
                  <a:pt x="52367" y="239607"/>
                  <a:pt x="60275" y="234386"/>
                </a:cubicBezTo>
                <a:cubicBezTo>
                  <a:pt x="60275" y="234386"/>
                  <a:pt x="60275" y="234386"/>
                  <a:pt x="91905" y="243523"/>
                </a:cubicBezTo>
                <a:cubicBezTo>
                  <a:pt x="91905" y="244828"/>
                  <a:pt x="91905" y="246133"/>
                  <a:pt x="93223" y="247439"/>
                </a:cubicBezTo>
                <a:cubicBezTo>
                  <a:pt x="97176" y="256576"/>
                  <a:pt x="105084" y="263102"/>
                  <a:pt x="114309" y="267018"/>
                </a:cubicBezTo>
                <a:cubicBezTo>
                  <a:pt x="118263" y="269629"/>
                  <a:pt x="123535" y="269629"/>
                  <a:pt x="127489" y="269629"/>
                </a:cubicBezTo>
                <a:cubicBezTo>
                  <a:pt x="143304" y="269629"/>
                  <a:pt x="157801" y="260491"/>
                  <a:pt x="164391" y="244828"/>
                </a:cubicBezTo>
                <a:cubicBezTo>
                  <a:pt x="164391" y="243523"/>
                  <a:pt x="164391" y="240912"/>
                  <a:pt x="165708" y="239607"/>
                </a:cubicBezTo>
                <a:cubicBezTo>
                  <a:pt x="165708" y="239607"/>
                  <a:pt x="165708" y="239607"/>
                  <a:pt x="181524" y="231775"/>
                </a:cubicBezTo>
                <a:close/>
                <a:moveTo>
                  <a:pt x="127774" y="220663"/>
                </a:moveTo>
                <a:cubicBezTo>
                  <a:pt x="123904" y="220663"/>
                  <a:pt x="120035" y="223278"/>
                  <a:pt x="118745" y="227200"/>
                </a:cubicBezTo>
                <a:cubicBezTo>
                  <a:pt x="117455" y="229815"/>
                  <a:pt x="118745" y="232429"/>
                  <a:pt x="118745" y="235044"/>
                </a:cubicBezTo>
                <a:cubicBezTo>
                  <a:pt x="120035" y="237659"/>
                  <a:pt x="122615" y="238966"/>
                  <a:pt x="125194" y="240273"/>
                </a:cubicBezTo>
                <a:cubicBezTo>
                  <a:pt x="129064" y="242888"/>
                  <a:pt x="135513" y="238966"/>
                  <a:pt x="136803" y="235044"/>
                </a:cubicBezTo>
                <a:cubicBezTo>
                  <a:pt x="138093" y="232429"/>
                  <a:pt x="138093" y="229815"/>
                  <a:pt x="136803" y="227200"/>
                </a:cubicBezTo>
                <a:cubicBezTo>
                  <a:pt x="135513" y="224585"/>
                  <a:pt x="134223" y="223278"/>
                  <a:pt x="131644" y="221970"/>
                </a:cubicBezTo>
                <a:cubicBezTo>
                  <a:pt x="130354" y="221970"/>
                  <a:pt x="129064" y="220663"/>
                  <a:pt x="127774" y="220663"/>
                </a:cubicBezTo>
                <a:close/>
                <a:moveTo>
                  <a:pt x="206249" y="190500"/>
                </a:moveTo>
                <a:cubicBezTo>
                  <a:pt x="200745" y="190500"/>
                  <a:pt x="197994" y="193080"/>
                  <a:pt x="195242" y="196950"/>
                </a:cubicBezTo>
                <a:cubicBezTo>
                  <a:pt x="195242" y="199529"/>
                  <a:pt x="195242" y="202109"/>
                  <a:pt x="196618" y="204689"/>
                </a:cubicBezTo>
                <a:cubicBezTo>
                  <a:pt x="196618" y="207269"/>
                  <a:pt x="199370" y="208558"/>
                  <a:pt x="202121" y="209848"/>
                </a:cubicBezTo>
                <a:cubicBezTo>
                  <a:pt x="207625" y="211138"/>
                  <a:pt x="213128" y="208558"/>
                  <a:pt x="215880" y="204689"/>
                </a:cubicBezTo>
                <a:cubicBezTo>
                  <a:pt x="215880" y="202109"/>
                  <a:pt x="215880" y="199529"/>
                  <a:pt x="214504" y="196950"/>
                </a:cubicBezTo>
                <a:cubicBezTo>
                  <a:pt x="214504" y="194370"/>
                  <a:pt x="211752" y="193080"/>
                  <a:pt x="209001" y="191790"/>
                </a:cubicBezTo>
                <a:cubicBezTo>
                  <a:pt x="207625" y="190500"/>
                  <a:pt x="206249" y="190500"/>
                  <a:pt x="206249" y="190500"/>
                </a:cubicBezTo>
                <a:close/>
                <a:moveTo>
                  <a:pt x="201791" y="175311"/>
                </a:moveTo>
                <a:cubicBezTo>
                  <a:pt x="206090" y="174661"/>
                  <a:pt x="210720" y="174986"/>
                  <a:pt x="215351" y="176934"/>
                </a:cubicBezTo>
                <a:cubicBezTo>
                  <a:pt x="219319" y="178233"/>
                  <a:pt x="223288" y="180831"/>
                  <a:pt x="227257" y="184728"/>
                </a:cubicBezTo>
                <a:cubicBezTo>
                  <a:pt x="228580" y="187325"/>
                  <a:pt x="229903" y="188624"/>
                  <a:pt x="229903" y="191222"/>
                </a:cubicBezTo>
                <a:cubicBezTo>
                  <a:pt x="231226" y="193820"/>
                  <a:pt x="232549" y="197717"/>
                  <a:pt x="232549" y="201613"/>
                </a:cubicBezTo>
                <a:cubicBezTo>
                  <a:pt x="232549" y="201613"/>
                  <a:pt x="232549" y="201613"/>
                  <a:pt x="261653" y="218498"/>
                </a:cubicBezTo>
                <a:cubicBezTo>
                  <a:pt x="261653" y="218498"/>
                  <a:pt x="261653" y="218498"/>
                  <a:pt x="319861" y="184728"/>
                </a:cubicBezTo>
                <a:cubicBezTo>
                  <a:pt x="325153" y="180831"/>
                  <a:pt x="333090" y="183429"/>
                  <a:pt x="335736" y="188624"/>
                </a:cubicBezTo>
                <a:cubicBezTo>
                  <a:pt x="339705" y="193820"/>
                  <a:pt x="337059" y="200314"/>
                  <a:pt x="331768" y="204211"/>
                </a:cubicBezTo>
                <a:cubicBezTo>
                  <a:pt x="331768" y="204211"/>
                  <a:pt x="331768" y="204211"/>
                  <a:pt x="274882" y="237981"/>
                </a:cubicBezTo>
                <a:cubicBezTo>
                  <a:pt x="266944" y="241878"/>
                  <a:pt x="257684" y="241878"/>
                  <a:pt x="251069" y="237981"/>
                </a:cubicBezTo>
                <a:cubicBezTo>
                  <a:pt x="251069" y="237981"/>
                  <a:pt x="251069" y="237981"/>
                  <a:pt x="223288" y="222395"/>
                </a:cubicBezTo>
                <a:cubicBezTo>
                  <a:pt x="219319" y="224993"/>
                  <a:pt x="215351" y="226292"/>
                  <a:pt x="210059" y="227590"/>
                </a:cubicBezTo>
                <a:cubicBezTo>
                  <a:pt x="208736" y="227590"/>
                  <a:pt x="207413" y="227590"/>
                  <a:pt x="206090" y="227590"/>
                </a:cubicBezTo>
                <a:cubicBezTo>
                  <a:pt x="202121" y="227590"/>
                  <a:pt x="199476" y="227590"/>
                  <a:pt x="195507" y="226292"/>
                </a:cubicBezTo>
                <a:cubicBezTo>
                  <a:pt x="191538" y="224993"/>
                  <a:pt x="187569" y="222395"/>
                  <a:pt x="184924" y="218498"/>
                </a:cubicBezTo>
                <a:cubicBezTo>
                  <a:pt x="184924" y="218498"/>
                  <a:pt x="184924" y="218498"/>
                  <a:pt x="166403" y="226292"/>
                </a:cubicBezTo>
                <a:cubicBezTo>
                  <a:pt x="166403" y="226292"/>
                  <a:pt x="166403" y="226292"/>
                  <a:pt x="155819" y="231487"/>
                </a:cubicBezTo>
                <a:cubicBezTo>
                  <a:pt x="155819" y="235384"/>
                  <a:pt x="154496" y="237981"/>
                  <a:pt x="153173" y="240579"/>
                </a:cubicBezTo>
                <a:cubicBezTo>
                  <a:pt x="149205" y="250970"/>
                  <a:pt x="139944" y="258763"/>
                  <a:pt x="128038" y="258763"/>
                </a:cubicBezTo>
                <a:cubicBezTo>
                  <a:pt x="125392" y="258763"/>
                  <a:pt x="121423" y="257464"/>
                  <a:pt x="118778" y="256165"/>
                </a:cubicBezTo>
                <a:cubicBezTo>
                  <a:pt x="112163" y="253568"/>
                  <a:pt x="106871" y="248372"/>
                  <a:pt x="102903" y="241878"/>
                </a:cubicBezTo>
                <a:cubicBezTo>
                  <a:pt x="102903" y="239280"/>
                  <a:pt x="101580" y="236682"/>
                  <a:pt x="101580" y="234085"/>
                </a:cubicBezTo>
                <a:cubicBezTo>
                  <a:pt x="101580" y="234085"/>
                  <a:pt x="101580" y="234085"/>
                  <a:pt x="89673" y="230188"/>
                </a:cubicBezTo>
                <a:cubicBezTo>
                  <a:pt x="89673" y="230188"/>
                  <a:pt x="89673" y="230188"/>
                  <a:pt x="60569" y="222395"/>
                </a:cubicBezTo>
                <a:cubicBezTo>
                  <a:pt x="60569" y="222395"/>
                  <a:pt x="60569" y="222395"/>
                  <a:pt x="15590" y="243177"/>
                </a:cubicBezTo>
                <a:cubicBezTo>
                  <a:pt x="14267" y="244476"/>
                  <a:pt x="12944" y="244476"/>
                  <a:pt x="11621" y="244476"/>
                </a:cubicBezTo>
                <a:cubicBezTo>
                  <a:pt x="6330" y="244476"/>
                  <a:pt x="2361" y="241878"/>
                  <a:pt x="1038" y="237981"/>
                </a:cubicBezTo>
                <a:cubicBezTo>
                  <a:pt x="-1608" y="232786"/>
                  <a:pt x="1038" y="226292"/>
                  <a:pt x="6330" y="223694"/>
                </a:cubicBezTo>
                <a:cubicBezTo>
                  <a:pt x="6330" y="223694"/>
                  <a:pt x="6330" y="223694"/>
                  <a:pt x="49986" y="202912"/>
                </a:cubicBezTo>
                <a:cubicBezTo>
                  <a:pt x="55278" y="200314"/>
                  <a:pt x="60569" y="199015"/>
                  <a:pt x="65861" y="201613"/>
                </a:cubicBezTo>
                <a:cubicBezTo>
                  <a:pt x="65861" y="201613"/>
                  <a:pt x="65861" y="201613"/>
                  <a:pt x="97611" y="209406"/>
                </a:cubicBezTo>
                <a:cubicBezTo>
                  <a:pt x="97611" y="209406"/>
                  <a:pt x="97611" y="209406"/>
                  <a:pt x="109517" y="213303"/>
                </a:cubicBezTo>
                <a:cubicBezTo>
                  <a:pt x="116132" y="205510"/>
                  <a:pt x="128038" y="202912"/>
                  <a:pt x="138621" y="206809"/>
                </a:cubicBezTo>
                <a:cubicBezTo>
                  <a:pt x="141267" y="208107"/>
                  <a:pt x="143913" y="209406"/>
                  <a:pt x="145236" y="210705"/>
                </a:cubicBezTo>
                <a:cubicBezTo>
                  <a:pt x="145236" y="210705"/>
                  <a:pt x="145236" y="210705"/>
                  <a:pt x="157142" y="206809"/>
                </a:cubicBezTo>
                <a:cubicBezTo>
                  <a:pt x="157142" y="206809"/>
                  <a:pt x="157142" y="206809"/>
                  <a:pt x="178309" y="196418"/>
                </a:cubicBezTo>
                <a:cubicBezTo>
                  <a:pt x="178309" y="195119"/>
                  <a:pt x="179632" y="193820"/>
                  <a:pt x="179632" y="192521"/>
                </a:cubicBezTo>
                <a:cubicBezTo>
                  <a:pt x="182278" y="187325"/>
                  <a:pt x="184924" y="183429"/>
                  <a:pt x="190215" y="179532"/>
                </a:cubicBezTo>
                <a:cubicBezTo>
                  <a:pt x="193522" y="177584"/>
                  <a:pt x="197491" y="175960"/>
                  <a:pt x="201791" y="175311"/>
                </a:cubicBezTo>
                <a:close/>
                <a:moveTo>
                  <a:pt x="197837" y="12700"/>
                </a:moveTo>
                <a:cubicBezTo>
                  <a:pt x="249179" y="17979"/>
                  <a:pt x="291306" y="60210"/>
                  <a:pt x="295255" y="111680"/>
                </a:cubicBezTo>
                <a:cubicBezTo>
                  <a:pt x="295255" y="114319"/>
                  <a:pt x="295255" y="116959"/>
                  <a:pt x="292622" y="118279"/>
                </a:cubicBezTo>
                <a:cubicBezTo>
                  <a:pt x="291306" y="120918"/>
                  <a:pt x="288673" y="122238"/>
                  <a:pt x="286040" y="122238"/>
                </a:cubicBezTo>
                <a:cubicBezTo>
                  <a:pt x="286040" y="122238"/>
                  <a:pt x="286040" y="122238"/>
                  <a:pt x="196520" y="122238"/>
                </a:cubicBezTo>
                <a:cubicBezTo>
                  <a:pt x="191254" y="122238"/>
                  <a:pt x="187305" y="118279"/>
                  <a:pt x="187305" y="113000"/>
                </a:cubicBezTo>
                <a:cubicBezTo>
                  <a:pt x="187305" y="113000"/>
                  <a:pt x="187305" y="113000"/>
                  <a:pt x="187305" y="21938"/>
                </a:cubicBezTo>
                <a:cubicBezTo>
                  <a:pt x="187305" y="19299"/>
                  <a:pt x="188621" y="17979"/>
                  <a:pt x="189938" y="15339"/>
                </a:cubicBezTo>
                <a:cubicBezTo>
                  <a:pt x="192571" y="14020"/>
                  <a:pt x="195204" y="12700"/>
                  <a:pt x="197837" y="12700"/>
                </a:cubicBezTo>
                <a:close/>
                <a:moveTo>
                  <a:pt x="150484" y="0"/>
                </a:moveTo>
                <a:cubicBezTo>
                  <a:pt x="154427" y="0"/>
                  <a:pt x="157057" y="1313"/>
                  <a:pt x="159686" y="3938"/>
                </a:cubicBezTo>
                <a:cubicBezTo>
                  <a:pt x="162315" y="6564"/>
                  <a:pt x="163629" y="9189"/>
                  <a:pt x="163629" y="13127"/>
                </a:cubicBezTo>
                <a:cubicBezTo>
                  <a:pt x="163629" y="13127"/>
                  <a:pt x="163629" y="13127"/>
                  <a:pt x="163629" y="132587"/>
                </a:cubicBezTo>
                <a:cubicBezTo>
                  <a:pt x="163629" y="139151"/>
                  <a:pt x="168887" y="145714"/>
                  <a:pt x="176775" y="145714"/>
                </a:cubicBezTo>
                <a:cubicBezTo>
                  <a:pt x="176775" y="145714"/>
                  <a:pt x="176775" y="145714"/>
                  <a:pt x="296398" y="145714"/>
                </a:cubicBezTo>
                <a:cubicBezTo>
                  <a:pt x="300341" y="145714"/>
                  <a:pt x="302970" y="147027"/>
                  <a:pt x="305599" y="149653"/>
                </a:cubicBezTo>
                <a:cubicBezTo>
                  <a:pt x="308228" y="152278"/>
                  <a:pt x="309543" y="154904"/>
                  <a:pt x="308228" y="158842"/>
                </a:cubicBezTo>
                <a:cubicBezTo>
                  <a:pt x="308228" y="165406"/>
                  <a:pt x="306914" y="171969"/>
                  <a:pt x="305599" y="178533"/>
                </a:cubicBezTo>
                <a:cubicBezTo>
                  <a:pt x="305599" y="178533"/>
                  <a:pt x="305599" y="178533"/>
                  <a:pt x="262220" y="204788"/>
                </a:cubicBezTo>
                <a:cubicBezTo>
                  <a:pt x="262220" y="204788"/>
                  <a:pt x="262220" y="204788"/>
                  <a:pt x="242502" y="194286"/>
                </a:cubicBezTo>
                <a:cubicBezTo>
                  <a:pt x="239872" y="181158"/>
                  <a:pt x="231985" y="169344"/>
                  <a:pt x="218840" y="165406"/>
                </a:cubicBezTo>
                <a:cubicBezTo>
                  <a:pt x="214896" y="162780"/>
                  <a:pt x="209638" y="162780"/>
                  <a:pt x="205694" y="162780"/>
                </a:cubicBezTo>
                <a:cubicBezTo>
                  <a:pt x="189920" y="162780"/>
                  <a:pt x="175460" y="171969"/>
                  <a:pt x="168887" y="186409"/>
                </a:cubicBezTo>
                <a:cubicBezTo>
                  <a:pt x="168887" y="187722"/>
                  <a:pt x="168887" y="187722"/>
                  <a:pt x="168887" y="187722"/>
                </a:cubicBezTo>
                <a:cubicBezTo>
                  <a:pt x="168887" y="187722"/>
                  <a:pt x="168887" y="187722"/>
                  <a:pt x="146540" y="196912"/>
                </a:cubicBezTo>
                <a:cubicBezTo>
                  <a:pt x="145226" y="196912"/>
                  <a:pt x="143911" y="195599"/>
                  <a:pt x="142597" y="195599"/>
                </a:cubicBezTo>
                <a:cubicBezTo>
                  <a:pt x="137338" y="192973"/>
                  <a:pt x="133395" y="192973"/>
                  <a:pt x="128137" y="192973"/>
                </a:cubicBezTo>
                <a:cubicBezTo>
                  <a:pt x="120249" y="192973"/>
                  <a:pt x="112362" y="195599"/>
                  <a:pt x="107104" y="199537"/>
                </a:cubicBezTo>
                <a:cubicBezTo>
                  <a:pt x="107104" y="199537"/>
                  <a:pt x="107104" y="199537"/>
                  <a:pt x="70297" y="189035"/>
                </a:cubicBezTo>
                <a:cubicBezTo>
                  <a:pt x="61095" y="187722"/>
                  <a:pt x="53208" y="187722"/>
                  <a:pt x="45321" y="191661"/>
                </a:cubicBezTo>
                <a:lnTo>
                  <a:pt x="29546" y="199537"/>
                </a:lnTo>
                <a:cubicBezTo>
                  <a:pt x="21659" y="182471"/>
                  <a:pt x="19030" y="164093"/>
                  <a:pt x="19030" y="145714"/>
                </a:cubicBezTo>
                <a:cubicBezTo>
                  <a:pt x="19030" y="69575"/>
                  <a:pt x="76870" y="7876"/>
                  <a:pt x="150484" y="0"/>
                </a:cubicBezTo>
                <a:close/>
              </a:path>
            </a:pathLst>
          </a:custGeom>
          <a:solidFill>
            <a:srgbClr val="DFB2AF"/>
          </a:solidFill>
          <a:ln>
            <a:noFill/>
          </a:ln>
        </p:spPr>
        <p:txBody>
          <a:bodyPr anchor="ctr"/>
          <a:p>
            <a:pPr marL="0" marR="0" lvl="0" indent="0" algn="ctr" defTabSz="1219200" rtl="0" eaLnBrk="1" fontAlgn="auto" latinLnBrk="0" hangingPunct="1">
              <a:lnSpc>
                <a:spcPct val="100000"/>
              </a:lnSpc>
              <a:spcBef>
                <a:spcPts val="0"/>
              </a:spcBef>
              <a:spcAft>
                <a:spcPts val="0"/>
              </a:spcAft>
              <a:buClrTx/>
              <a:buSzTx/>
              <a:buFontTx/>
              <a:buNone/>
              <a:defRPr/>
            </a:pPr>
            <a:endParaRPr kumimoji="0" sz="2400" b="0" i="0" u="sng" strike="noStrike" kern="1200" cap="none" spc="0" normalizeH="0" baseline="0" noProof="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endParaRPr>
          </a:p>
        </p:txBody>
      </p:sp>
      <p:sp>
        <p:nvSpPr>
          <p:cNvPr id="11" name="任意多边形: 形状 10"/>
          <p:cNvSpPr/>
          <p:nvPr>
            <p:custDataLst>
              <p:tags r:id="rId2"/>
            </p:custDataLst>
          </p:nvPr>
        </p:nvSpPr>
        <p:spPr bwMode="auto">
          <a:xfrm>
            <a:off x="748665" y="2150110"/>
            <a:ext cx="584835" cy="504825"/>
          </a:xfrm>
          <a:custGeom>
            <a:avLst/>
            <a:gdLst>
              <a:gd name="connsiteX0" fmla="*/ 181524 w 337647"/>
              <a:gd name="connsiteY0" fmla="*/ 231775 h 290513"/>
              <a:gd name="connsiteX1" fmla="*/ 190749 w 337647"/>
              <a:gd name="connsiteY1" fmla="*/ 236996 h 290513"/>
              <a:gd name="connsiteX2" fmla="*/ 205246 w 337647"/>
              <a:gd name="connsiteY2" fmla="*/ 239607 h 290513"/>
              <a:gd name="connsiteX3" fmla="*/ 222379 w 337647"/>
              <a:gd name="connsiteY3" fmla="*/ 235691 h 290513"/>
              <a:gd name="connsiteX4" fmla="*/ 243466 w 337647"/>
              <a:gd name="connsiteY4" fmla="*/ 247439 h 290513"/>
              <a:gd name="connsiteX5" fmla="*/ 261917 w 337647"/>
              <a:gd name="connsiteY5" fmla="*/ 252660 h 290513"/>
              <a:gd name="connsiteX6" fmla="*/ 163073 w 337647"/>
              <a:gd name="connsiteY6" fmla="*/ 290513 h 290513"/>
              <a:gd name="connsiteX7" fmla="*/ 52367 w 337647"/>
              <a:gd name="connsiteY7" fmla="*/ 239607 h 290513"/>
              <a:gd name="connsiteX8" fmla="*/ 60275 w 337647"/>
              <a:gd name="connsiteY8" fmla="*/ 234386 h 290513"/>
              <a:gd name="connsiteX9" fmla="*/ 91905 w 337647"/>
              <a:gd name="connsiteY9" fmla="*/ 243523 h 290513"/>
              <a:gd name="connsiteX10" fmla="*/ 93223 w 337647"/>
              <a:gd name="connsiteY10" fmla="*/ 247439 h 290513"/>
              <a:gd name="connsiteX11" fmla="*/ 114309 w 337647"/>
              <a:gd name="connsiteY11" fmla="*/ 267018 h 290513"/>
              <a:gd name="connsiteX12" fmla="*/ 127489 w 337647"/>
              <a:gd name="connsiteY12" fmla="*/ 269629 h 290513"/>
              <a:gd name="connsiteX13" fmla="*/ 164391 w 337647"/>
              <a:gd name="connsiteY13" fmla="*/ 244828 h 290513"/>
              <a:gd name="connsiteX14" fmla="*/ 165708 w 337647"/>
              <a:gd name="connsiteY14" fmla="*/ 239607 h 290513"/>
              <a:gd name="connsiteX15" fmla="*/ 181524 w 337647"/>
              <a:gd name="connsiteY15" fmla="*/ 231775 h 290513"/>
              <a:gd name="connsiteX16" fmla="*/ 127774 w 337647"/>
              <a:gd name="connsiteY16" fmla="*/ 220663 h 290513"/>
              <a:gd name="connsiteX17" fmla="*/ 118745 w 337647"/>
              <a:gd name="connsiteY17" fmla="*/ 227200 h 290513"/>
              <a:gd name="connsiteX18" fmla="*/ 118745 w 337647"/>
              <a:gd name="connsiteY18" fmla="*/ 235044 h 290513"/>
              <a:gd name="connsiteX19" fmla="*/ 125194 w 337647"/>
              <a:gd name="connsiteY19" fmla="*/ 240273 h 290513"/>
              <a:gd name="connsiteX20" fmla="*/ 136803 w 337647"/>
              <a:gd name="connsiteY20" fmla="*/ 235044 h 290513"/>
              <a:gd name="connsiteX21" fmla="*/ 136803 w 337647"/>
              <a:gd name="connsiteY21" fmla="*/ 227200 h 290513"/>
              <a:gd name="connsiteX22" fmla="*/ 131644 w 337647"/>
              <a:gd name="connsiteY22" fmla="*/ 221970 h 290513"/>
              <a:gd name="connsiteX23" fmla="*/ 127774 w 337647"/>
              <a:gd name="connsiteY23" fmla="*/ 220663 h 290513"/>
              <a:gd name="connsiteX24" fmla="*/ 206249 w 337647"/>
              <a:gd name="connsiteY24" fmla="*/ 190500 h 290513"/>
              <a:gd name="connsiteX25" fmla="*/ 195242 w 337647"/>
              <a:gd name="connsiteY25" fmla="*/ 196950 h 290513"/>
              <a:gd name="connsiteX26" fmla="*/ 196618 w 337647"/>
              <a:gd name="connsiteY26" fmla="*/ 204689 h 290513"/>
              <a:gd name="connsiteX27" fmla="*/ 202121 w 337647"/>
              <a:gd name="connsiteY27" fmla="*/ 209848 h 290513"/>
              <a:gd name="connsiteX28" fmla="*/ 215880 w 337647"/>
              <a:gd name="connsiteY28" fmla="*/ 204689 h 290513"/>
              <a:gd name="connsiteX29" fmla="*/ 214504 w 337647"/>
              <a:gd name="connsiteY29" fmla="*/ 196950 h 290513"/>
              <a:gd name="connsiteX30" fmla="*/ 209001 w 337647"/>
              <a:gd name="connsiteY30" fmla="*/ 191790 h 290513"/>
              <a:gd name="connsiteX31" fmla="*/ 206249 w 337647"/>
              <a:gd name="connsiteY31" fmla="*/ 190500 h 290513"/>
              <a:gd name="connsiteX32" fmla="*/ 201791 w 337647"/>
              <a:gd name="connsiteY32" fmla="*/ 175311 h 290513"/>
              <a:gd name="connsiteX33" fmla="*/ 215351 w 337647"/>
              <a:gd name="connsiteY33" fmla="*/ 176934 h 290513"/>
              <a:gd name="connsiteX34" fmla="*/ 227257 w 337647"/>
              <a:gd name="connsiteY34" fmla="*/ 184728 h 290513"/>
              <a:gd name="connsiteX35" fmla="*/ 229903 w 337647"/>
              <a:gd name="connsiteY35" fmla="*/ 191222 h 290513"/>
              <a:gd name="connsiteX36" fmla="*/ 232549 w 337647"/>
              <a:gd name="connsiteY36" fmla="*/ 201613 h 290513"/>
              <a:gd name="connsiteX37" fmla="*/ 261653 w 337647"/>
              <a:gd name="connsiteY37" fmla="*/ 218498 h 290513"/>
              <a:gd name="connsiteX38" fmla="*/ 319861 w 337647"/>
              <a:gd name="connsiteY38" fmla="*/ 184728 h 290513"/>
              <a:gd name="connsiteX39" fmla="*/ 335736 w 337647"/>
              <a:gd name="connsiteY39" fmla="*/ 188624 h 290513"/>
              <a:gd name="connsiteX40" fmla="*/ 331768 w 337647"/>
              <a:gd name="connsiteY40" fmla="*/ 204211 h 290513"/>
              <a:gd name="connsiteX41" fmla="*/ 274882 w 337647"/>
              <a:gd name="connsiteY41" fmla="*/ 237981 h 290513"/>
              <a:gd name="connsiteX42" fmla="*/ 251069 w 337647"/>
              <a:gd name="connsiteY42" fmla="*/ 237981 h 290513"/>
              <a:gd name="connsiteX43" fmla="*/ 223288 w 337647"/>
              <a:gd name="connsiteY43" fmla="*/ 222395 h 290513"/>
              <a:gd name="connsiteX44" fmla="*/ 210059 w 337647"/>
              <a:gd name="connsiteY44" fmla="*/ 227590 h 290513"/>
              <a:gd name="connsiteX45" fmla="*/ 206090 w 337647"/>
              <a:gd name="connsiteY45" fmla="*/ 227590 h 290513"/>
              <a:gd name="connsiteX46" fmla="*/ 195507 w 337647"/>
              <a:gd name="connsiteY46" fmla="*/ 226292 h 290513"/>
              <a:gd name="connsiteX47" fmla="*/ 184924 w 337647"/>
              <a:gd name="connsiteY47" fmla="*/ 218498 h 290513"/>
              <a:gd name="connsiteX48" fmla="*/ 166403 w 337647"/>
              <a:gd name="connsiteY48" fmla="*/ 226292 h 290513"/>
              <a:gd name="connsiteX49" fmla="*/ 155819 w 337647"/>
              <a:gd name="connsiteY49" fmla="*/ 231487 h 290513"/>
              <a:gd name="connsiteX50" fmla="*/ 153173 w 337647"/>
              <a:gd name="connsiteY50" fmla="*/ 240579 h 290513"/>
              <a:gd name="connsiteX51" fmla="*/ 128038 w 337647"/>
              <a:gd name="connsiteY51" fmla="*/ 258763 h 290513"/>
              <a:gd name="connsiteX52" fmla="*/ 118778 w 337647"/>
              <a:gd name="connsiteY52" fmla="*/ 256165 h 290513"/>
              <a:gd name="connsiteX53" fmla="*/ 102903 w 337647"/>
              <a:gd name="connsiteY53" fmla="*/ 241878 h 290513"/>
              <a:gd name="connsiteX54" fmla="*/ 101580 w 337647"/>
              <a:gd name="connsiteY54" fmla="*/ 234085 h 290513"/>
              <a:gd name="connsiteX55" fmla="*/ 89673 w 337647"/>
              <a:gd name="connsiteY55" fmla="*/ 230188 h 290513"/>
              <a:gd name="connsiteX56" fmla="*/ 60569 w 337647"/>
              <a:gd name="connsiteY56" fmla="*/ 222395 h 290513"/>
              <a:gd name="connsiteX57" fmla="*/ 15590 w 337647"/>
              <a:gd name="connsiteY57" fmla="*/ 243177 h 290513"/>
              <a:gd name="connsiteX58" fmla="*/ 11621 w 337647"/>
              <a:gd name="connsiteY58" fmla="*/ 244476 h 290513"/>
              <a:gd name="connsiteX59" fmla="*/ 1038 w 337647"/>
              <a:gd name="connsiteY59" fmla="*/ 237981 h 290513"/>
              <a:gd name="connsiteX60" fmla="*/ 6330 w 337647"/>
              <a:gd name="connsiteY60" fmla="*/ 223694 h 290513"/>
              <a:gd name="connsiteX61" fmla="*/ 49986 w 337647"/>
              <a:gd name="connsiteY61" fmla="*/ 202912 h 290513"/>
              <a:gd name="connsiteX62" fmla="*/ 65861 w 337647"/>
              <a:gd name="connsiteY62" fmla="*/ 201613 h 290513"/>
              <a:gd name="connsiteX63" fmla="*/ 97611 w 337647"/>
              <a:gd name="connsiteY63" fmla="*/ 209406 h 290513"/>
              <a:gd name="connsiteX64" fmla="*/ 109517 w 337647"/>
              <a:gd name="connsiteY64" fmla="*/ 213303 h 290513"/>
              <a:gd name="connsiteX65" fmla="*/ 138621 w 337647"/>
              <a:gd name="connsiteY65" fmla="*/ 206809 h 290513"/>
              <a:gd name="connsiteX66" fmla="*/ 145236 w 337647"/>
              <a:gd name="connsiteY66" fmla="*/ 210705 h 290513"/>
              <a:gd name="connsiteX67" fmla="*/ 157142 w 337647"/>
              <a:gd name="connsiteY67" fmla="*/ 206809 h 290513"/>
              <a:gd name="connsiteX68" fmla="*/ 178309 w 337647"/>
              <a:gd name="connsiteY68" fmla="*/ 196418 h 290513"/>
              <a:gd name="connsiteX69" fmla="*/ 179632 w 337647"/>
              <a:gd name="connsiteY69" fmla="*/ 192521 h 290513"/>
              <a:gd name="connsiteX70" fmla="*/ 190215 w 337647"/>
              <a:gd name="connsiteY70" fmla="*/ 179532 h 290513"/>
              <a:gd name="connsiteX71" fmla="*/ 201791 w 337647"/>
              <a:gd name="connsiteY71" fmla="*/ 175311 h 290513"/>
              <a:gd name="connsiteX72" fmla="*/ 197837 w 337647"/>
              <a:gd name="connsiteY72" fmla="*/ 12700 h 290513"/>
              <a:gd name="connsiteX73" fmla="*/ 295255 w 337647"/>
              <a:gd name="connsiteY73" fmla="*/ 111680 h 290513"/>
              <a:gd name="connsiteX74" fmla="*/ 292622 w 337647"/>
              <a:gd name="connsiteY74" fmla="*/ 118279 h 290513"/>
              <a:gd name="connsiteX75" fmla="*/ 286040 w 337647"/>
              <a:gd name="connsiteY75" fmla="*/ 122238 h 290513"/>
              <a:gd name="connsiteX76" fmla="*/ 196520 w 337647"/>
              <a:gd name="connsiteY76" fmla="*/ 122238 h 290513"/>
              <a:gd name="connsiteX77" fmla="*/ 187305 w 337647"/>
              <a:gd name="connsiteY77" fmla="*/ 113000 h 290513"/>
              <a:gd name="connsiteX78" fmla="*/ 187305 w 337647"/>
              <a:gd name="connsiteY78" fmla="*/ 21938 h 290513"/>
              <a:gd name="connsiteX79" fmla="*/ 189938 w 337647"/>
              <a:gd name="connsiteY79" fmla="*/ 15339 h 290513"/>
              <a:gd name="connsiteX80" fmla="*/ 197837 w 337647"/>
              <a:gd name="connsiteY80" fmla="*/ 12700 h 290513"/>
              <a:gd name="connsiteX81" fmla="*/ 150484 w 337647"/>
              <a:gd name="connsiteY81" fmla="*/ 0 h 290513"/>
              <a:gd name="connsiteX82" fmla="*/ 159686 w 337647"/>
              <a:gd name="connsiteY82" fmla="*/ 3938 h 290513"/>
              <a:gd name="connsiteX83" fmla="*/ 163629 w 337647"/>
              <a:gd name="connsiteY83" fmla="*/ 13127 h 290513"/>
              <a:gd name="connsiteX84" fmla="*/ 163629 w 337647"/>
              <a:gd name="connsiteY84" fmla="*/ 132587 h 290513"/>
              <a:gd name="connsiteX85" fmla="*/ 176775 w 337647"/>
              <a:gd name="connsiteY85" fmla="*/ 145714 h 290513"/>
              <a:gd name="connsiteX86" fmla="*/ 296398 w 337647"/>
              <a:gd name="connsiteY86" fmla="*/ 145714 h 290513"/>
              <a:gd name="connsiteX87" fmla="*/ 305599 w 337647"/>
              <a:gd name="connsiteY87" fmla="*/ 149653 h 290513"/>
              <a:gd name="connsiteX88" fmla="*/ 308228 w 337647"/>
              <a:gd name="connsiteY88" fmla="*/ 158842 h 290513"/>
              <a:gd name="connsiteX89" fmla="*/ 305599 w 337647"/>
              <a:gd name="connsiteY89" fmla="*/ 178533 h 290513"/>
              <a:gd name="connsiteX90" fmla="*/ 262220 w 337647"/>
              <a:gd name="connsiteY90" fmla="*/ 204788 h 290513"/>
              <a:gd name="connsiteX91" fmla="*/ 242502 w 337647"/>
              <a:gd name="connsiteY91" fmla="*/ 194286 h 290513"/>
              <a:gd name="connsiteX92" fmla="*/ 218840 w 337647"/>
              <a:gd name="connsiteY92" fmla="*/ 165406 h 290513"/>
              <a:gd name="connsiteX93" fmla="*/ 205694 w 337647"/>
              <a:gd name="connsiteY93" fmla="*/ 162780 h 290513"/>
              <a:gd name="connsiteX94" fmla="*/ 168887 w 337647"/>
              <a:gd name="connsiteY94" fmla="*/ 186409 h 290513"/>
              <a:gd name="connsiteX95" fmla="*/ 168887 w 337647"/>
              <a:gd name="connsiteY95" fmla="*/ 187722 h 290513"/>
              <a:gd name="connsiteX96" fmla="*/ 146540 w 337647"/>
              <a:gd name="connsiteY96" fmla="*/ 196912 h 290513"/>
              <a:gd name="connsiteX97" fmla="*/ 142597 w 337647"/>
              <a:gd name="connsiteY97" fmla="*/ 195599 h 290513"/>
              <a:gd name="connsiteX98" fmla="*/ 128137 w 337647"/>
              <a:gd name="connsiteY98" fmla="*/ 192973 h 290513"/>
              <a:gd name="connsiteX99" fmla="*/ 107104 w 337647"/>
              <a:gd name="connsiteY99" fmla="*/ 199537 h 290513"/>
              <a:gd name="connsiteX100" fmla="*/ 70297 w 337647"/>
              <a:gd name="connsiteY100" fmla="*/ 189035 h 290513"/>
              <a:gd name="connsiteX101" fmla="*/ 45321 w 337647"/>
              <a:gd name="connsiteY101" fmla="*/ 191661 h 290513"/>
              <a:gd name="connsiteX102" fmla="*/ 29546 w 337647"/>
              <a:gd name="connsiteY102" fmla="*/ 199537 h 290513"/>
              <a:gd name="connsiteX103" fmla="*/ 19030 w 337647"/>
              <a:gd name="connsiteY103" fmla="*/ 145714 h 290513"/>
              <a:gd name="connsiteX104" fmla="*/ 150484 w 337647"/>
              <a:gd name="connsiteY104" fmla="*/ 0 h 290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37647" h="290513">
                <a:moveTo>
                  <a:pt x="181524" y="231775"/>
                </a:moveTo>
                <a:cubicBezTo>
                  <a:pt x="184159" y="234386"/>
                  <a:pt x="188113" y="235691"/>
                  <a:pt x="190749" y="236996"/>
                </a:cubicBezTo>
                <a:cubicBezTo>
                  <a:pt x="194703" y="238302"/>
                  <a:pt x="199975" y="239607"/>
                  <a:pt x="205246" y="239607"/>
                </a:cubicBezTo>
                <a:cubicBezTo>
                  <a:pt x="210518" y="239607"/>
                  <a:pt x="217108" y="238302"/>
                  <a:pt x="222379" y="235691"/>
                </a:cubicBezTo>
                <a:lnTo>
                  <a:pt x="243466" y="247439"/>
                </a:lnTo>
                <a:cubicBezTo>
                  <a:pt x="248738" y="251354"/>
                  <a:pt x="255327" y="252660"/>
                  <a:pt x="261917" y="252660"/>
                </a:cubicBezTo>
                <a:cubicBezTo>
                  <a:pt x="235559" y="276155"/>
                  <a:pt x="201292" y="290513"/>
                  <a:pt x="163073" y="290513"/>
                </a:cubicBezTo>
                <a:cubicBezTo>
                  <a:pt x="118263" y="290513"/>
                  <a:pt x="78726" y="270934"/>
                  <a:pt x="52367" y="239607"/>
                </a:cubicBezTo>
                <a:cubicBezTo>
                  <a:pt x="52367" y="239607"/>
                  <a:pt x="52367" y="239607"/>
                  <a:pt x="60275" y="234386"/>
                </a:cubicBezTo>
                <a:cubicBezTo>
                  <a:pt x="60275" y="234386"/>
                  <a:pt x="60275" y="234386"/>
                  <a:pt x="91905" y="243523"/>
                </a:cubicBezTo>
                <a:cubicBezTo>
                  <a:pt x="91905" y="244828"/>
                  <a:pt x="91905" y="246133"/>
                  <a:pt x="93223" y="247439"/>
                </a:cubicBezTo>
                <a:cubicBezTo>
                  <a:pt x="97176" y="256576"/>
                  <a:pt x="105084" y="263102"/>
                  <a:pt x="114309" y="267018"/>
                </a:cubicBezTo>
                <a:cubicBezTo>
                  <a:pt x="118263" y="269629"/>
                  <a:pt x="123535" y="269629"/>
                  <a:pt x="127489" y="269629"/>
                </a:cubicBezTo>
                <a:cubicBezTo>
                  <a:pt x="143304" y="269629"/>
                  <a:pt x="157801" y="260491"/>
                  <a:pt x="164391" y="244828"/>
                </a:cubicBezTo>
                <a:cubicBezTo>
                  <a:pt x="164391" y="243523"/>
                  <a:pt x="164391" y="240912"/>
                  <a:pt x="165708" y="239607"/>
                </a:cubicBezTo>
                <a:cubicBezTo>
                  <a:pt x="165708" y="239607"/>
                  <a:pt x="165708" y="239607"/>
                  <a:pt x="181524" y="231775"/>
                </a:cubicBezTo>
                <a:close/>
                <a:moveTo>
                  <a:pt x="127774" y="220663"/>
                </a:moveTo>
                <a:cubicBezTo>
                  <a:pt x="123904" y="220663"/>
                  <a:pt x="120035" y="223278"/>
                  <a:pt x="118745" y="227200"/>
                </a:cubicBezTo>
                <a:cubicBezTo>
                  <a:pt x="117455" y="229815"/>
                  <a:pt x="118745" y="232429"/>
                  <a:pt x="118745" y="235044"/>
                </a:cubicBezTo>
                <a:cubicBezTo>
                  <a:pt x="120035" y="237659"/>
                  <a:pt x="122615" y="238966"/>
                  <a:pt x="125194" y="240273"/>
                </a:cubicBezTo>
                <a:cubicBezTo>
                  <a:pt x="129064" y="242888"/>
                  <a:pt x="135513" y="238966"/>
                  <a:pt x="136803" y="235044"/>
                </a:cubicBezTo>
                <a:cubicBezTo>
                  <a:pt x="138093" y="232429"/>
                  <a:pt x="138093" y="229815"/>
                  <a:pt x="136803" y="227200"/>
                </a:cubicBezTo>
                <a:cubicBezTo>
                  <a:pt x="135513" y="224585"/>
                  <a:pt x="134223" y="223278"/>
                  <a:pt x="131644" y="221970"/>
                </a:cubicBezTo>
                <a:cubicBezTo>
                  <a:pt x="130354" y="221970"/>
                  <a:pt x="129064" y="220663"/>
                  <a:pt x="127774" y="220663"/>
                </a:cubicBezTo>
                <a:close/>
                <a:moveTo>
                  <a:pt x="206249" y="190500"/>
                </a:moveTo>
                <a:cubicBezTo>
                  <a:pt x="200745" y="190500"/>
                  <a:pt x="197994" y="193080"/>
                  <a:pt x="195242" y="196950"/>
                </a:cubicBezTo>
                <a:cubicBezTo>
                  <a:pt x="195242" y="199529"/>
                  <a:pt x="195242" y="202109"/>
                  <a:pt x="196618" y="204689"/>
                </a:cubicBezTo>
                <a:cubicBezTo>
                  <a:pt x="196618" y="207269"/>
                  <a:pt x="199370" y="208558"/>
                  <a:pt x="202121" y="209848"/>
                </a:cubicBezTo>
                <a:cubicBezTo>
                  <a:pt x="207625" y="211138"/>
                  <a:pt x="213128" y="208558"/>
                  <a:pt x="215880" y="204689"/>
                </a:cubicBezTo>
                <a:cubicBezTo>
                  <a:pt x="215880" y="202109"/>
                  <a:pt x="215880" y="199529"/>
                  <a:pt x="214504" y="196950"/>
                </a:cubicBezTo>
                <a:cubicBezTo>
                  <a:pt x="214504" y="194370"/>
                  <a:pt x="211752" y="193080"/>
                  <a:pt x="209001" y="191790"/>
                </a:cubicBezTo>
                <a:cubicBezTo>
                  <a:pt x="207625" y="190500"/>
                  <a:pt x="206249" y="190500"/>
                  <a:pt x="206249" y="190500"/>
                </a:cubicBezTo>
                <a:close/>
                <a:moveTo>
                  <a:pt x="201791" y="175311"/>
                </a:moveTo>
                <a:cubicBezTo>
                  <a:pt x="206090" y="174661"/>
                  <a:pt x="210720" y="174986"/>
                  <a:pt x="215351" y="176934"/>
                </a:cubicBezTo>
                <a:cubicBezTo>
                  <a:pt x="219319" y="178233"/>
                  <a:pt x="223288" y="180831"/>
                  <a:pt x="227257" y="184728"/>
                </a:cubicBezTo>
                <a:cubicBezTo>
                  <a:pt x="228580" y="187325"/>
                  <a:pt x="229903" y="188624"/>
                  <a:pt x="229903" y="191222"/>
                </a:cubicBezTo>
                <a:cubicBezTo>
                  <a:pt x="231226" y="193820"/>
                  <a:pt x="232549" y="197717"/>
                  <a:pt x="232549" y="201613"/>
                </a:cubicBezTo>
                <a:cubicBezTo>
                  <a:pt x="232549" y="201613"/>
                  <a:pt x="232549" y="201613"/>
                  <a:pt x="261653" y="218498"/>
                </a:cubicBezTo>
                <a:cubicBezTo>
                  <a:pt x="261653" y="218498"/>
                  <a:pt x="261653" y="218498"/>
                  <a:pt x="319861" y="184728"/>
                </a:cubicBezTo>
                <a:cubicBezTo>
                  <a:pt x="325153" y="180831"/>
                  <a:pt x="333090" y="183429"/>
                  <a:pt x="335736" y="188624"/>
                </a:cubicBezTo>
                <a:cubicBezTo>
                  <a:pt x="339705" y="193820"/>
                  <a:pt x="337059" y="200314"/>
                  <a:pt x="331768" y="204211"/>
                </a:cubicBezTo>
                <a:cubicBezTo>
                  <a:pt x="331768" y="204211"/>
                  <a:pt x="331768" y="204211"/>
                  <a:pt x="274882" y="237981"/>
                </a:cubicBezTo>
                <a:cubicBezTo>
                  <a:pt x="266944" y="241878"/>
                  <a:pt x="257684" y="241878"/>
                  <a:pt x="251069" y="237981"/>
                </a:cubicBezTo>
                <a:cubicBezTo>
                  <a:pt x="251069" y="237981"/>
                  <a:pt x="251069" y="237981"/>
                  <a:pt x="223288" y="222395"/>
                </a:cubicBezTo>
                <a:cubicBezTo>
                  <a:pt x="219319" y="224993"/>
                  <a:pt x="215351" y="226292"/>
                  <a:pt x="210059" y="227590"/>
                </a:cubicBezTo>
                <a:cubicBezTo>
                  <a:pt x="208736" y="227590"/>
                  <a:pt x="207413" y="227590"/>
                  <a:pt x="206090" y="227590"/>
                </a:cubicBezTo>
                <a:cubicBezTo>
                  <a:pt x="202121" y="227590"/>
                  <a:pt x="199476" y="227590"/>
                  <a:pt x="195507" y="226292"/>
                </a:cubicBezTo>
                <a:cubicBezTo>
                  <a:pt x="191538" y="224993"/>
                  <a:pt x="187569" y="222395"/>
                  <a:pt x="184924" y="218498"/>
                </a:cubicBezTo>
                <a:cubicBezTo>
                  <a:pt x="184924" y="218498"/>
                  <a:pt x="184924" y="218498"/>
                  <a:pt x="166403" y="226292"/>
                </a:cubicBezTo>
                <a:cubicBezTo>
                  <a:pt x="166403" y="226292"/>
                  <a:pt x="166403" y="226292"/>
                  <a:pt x="155819" y="231487"/>
                </a:cubicBezTo>
                <a:cubicBezTo>
                  <a:pt x="155819" y="235384"/>
                  <a:pt x="154496" y="237981"/>
                  <a:pt x="153173" y="240579"/>
                </a:cubicBezTo>
                <a:cubicBezTo>
                  <a:pt x="149205" y="250970"/>
                  <a:pt x="139944" y="258763"/>
                  <a:pt x="128038" y="258763"/>
                </a:cubicBezTo>
                <a:cubicBezTo>
                  <a:pt x="125392" y="258763"/>
                  <a:pt x="121423" y="257464"/>
                  <a:pt x="118778" y="256165"/>
                </a:cubicBezTo>
                <a:cubicBezTo>
                  <a:pt x="112163" y="253568"/>
                  <a:pt x="106871" y="248372"/>
                  <a:pt x="102903" y="241878"/>
                </a:cubicBezTo>
                <a:cubicBezTo>
                  <a:pt x="102903" y="239280"/>
                  <a:pt x="101580" y="236682"/>
                  <a:pt x="101580" y="234085"/>
                </a:cubicBezTo>
                <a:cubicBezTo>
                  <a:pt x="101580" y="234085"/>
                  <a:pt x="101580" y="234085"/>
                  <a:pt x="89673" y="230188"/>
                </a:cubicBezTo>
                <a:cubicBezTo>
                  <a:pt x="89673" y="230188"/>
                  <a:pt x="89673" y="230188"/>
                  <a:pt x="60569" y="222395"/>
                </a:cubicBezTo>
                <a:cubicBezTo>
                  <a:pt x="60569" y="222395"/>
                  <a:pt x="60569" y="222395"/>
                  <a:pt x="15590" y="243177"/>
                </a:cubicBezTo>
                <a:cubicBezTo>
                  <a:pt x="14267" y="244476"/>
                  <a:pt x="12944" y="244476"/>
                  <a:pt x="11621" y="244476"/>
                </a:cubicBezTo>
                <a:cubicBezTo>
                  <a:pt x="6330" y="244476"/>
                  <a:pt x="2361" y="241878"/>
                  <a:pt x="1038" y="237981"/>
                </a:cubicBezTo>
                <a:cubicBezTo>
                  <a:pt x="-1608" y="232786"/>
                  <a:pt x="1038" y="226292"/>
                  <a:pt x="6330" y="223694"/>
                </a:cubicBezTo>
                <a:cubicBezTo>
                  <a:pt x="6330" y="223694"/>
                  <a:pt x="6330" y="223694"/>
                  <a:pt x="49986" y="202912"/>
                </a:cubicBezTo>
                <a:cubicBezTo>
                  <a:pt x="55278" y="200314"/>
                  <a:pt x="60569" y="199015"/>
                  <a:pt x="65861" y="201613"/>
                </a:cubicBezTo>
                <a:cubicBezTo>
                  <a:pt x="65861" y="201613"/>
                  <a:pt x="65861" y="201613"/>
                  <a:pt x="97611" y="209406"/>
                </a:cubicBezTo>
                <a:cubicBezTo>
                  <a:pt x="97611" y="209406"/>
                  <a:pt x="97611" y="209406"/>
                  <a:pt x="109517" y="213303"/>
                </a:cubicBezTo>
                <a:cubicBezTo>
                  <a:pt x="116132" y="205510"/>
                  <a:pt x="128038" y="202912"/>
                  <a:pt x="138621" y="206809"/>
                </a:cubicBezTo>
                <a:cubicBezTo>
                  <a:pt x="141267" y="208107"/>
                  <a:pt x="143913" y="209406"/>
                  <a:pt x="145236" y="210705"/>
                </a:cubicBezTo>
                <a:cubicBezTo>
                  <a:pt x="145236" y="210705"/>
                  <a:pt x="145236" y="210705"/>
                  <a:pt x="157142" y="206809"/>
                </a:cubicBezTo>
                <a:cubicBezTo>
                  <a:pt x="157142" y="206809"/>
                  <a:pt x="157142" y="206809"/>
                  <a:pt x="178309" y="196418"/>
                </a:cubicBezTo>
                <a:cubicBezTo>
                  <a:pt x="178309" y="195119"/>
                  <a:pt x="179632" y="193820"/>
                  <a:pt x="179632" y="192521"/>
                </a:cubicBezTo>
                <a:cubicBezTo>
                  <a:pt x="182278" y="187325"/>
                  <a:pt x="184924" y="183429"/>
                  <a:pt x="190215" y="179532"/>
                </a:cubicBezTo>
                <a:cubicBezTo>
                  <a:pt x="193522" y="177584"/>
                  <a:pt x="197491" y="175960"/>
                  <a:pt x="201791" y="175311"/>
                </a:cubicBezTo>
                <a:close/>
                <a:moveTo>
                  <a:pt x="197837" y="12700"/>
                </a:moveTo>
                <a:cubicBezTo>
                  <a:pt x="249179" y="17979"/>
                  <a:pt x="291306" y="60210"/>
                  <a:pt x="295255" y="111680"/>
                </a:cubicBezTo>
                <a:cubicBezTo>
                  <a:pt x="295255" y="114319"/>
                  <a:pt x="295255" y="116959"/>
                  <a:pt x="292622" y="118279"/>
                </a:cubicBezTo>
                <a:cubicBezTo>
                  <a:pt x="291306" y="120918"/>
                  <a:pt x="288673" y="122238"/>
                  <a:pt x="286040" y="122238"/>
                </a:cubicBezTo>
                <a:cubicBezTo>
                  <a:pt x="286040" y="122238"/>
                  <a:pt x="286040" y="122238"/>
                  <a:pt x="196520" y="122238"/>
                </a:cubicBezTo>
                <a:cubicBezTo>
                  <a:pt x="191254" y="122238"/>
                  <a:pt x="187305" y="118279"/>
                  <a:pt x="187305" y="113000"/>
                </a:cubicBezTo>
                <a:cubicBezTo>
                  <a:pt x="187305" y="113000"/>
                  <a:pt x="187305" y="113000"/>
                  <a:pt x="187305" y="21938"/>
                </a:cubicBezTo>
                <a:cubicBezTo>
                  <a:pt x="187305" y="19299"/>
                  <a:pt x="188621" y="17979"/>
                  <a:pt x="189938" y="15339"/>
                </a:cubicBezTo>
                <a:cubicBezTo>
                  <a:pt x="192571" y="14020"/>
                  <a:pt x="195204" y="12700"/>
                  <a:pt x="197837" y="12700"/>
                </a:cubicBezTo>
                <a:close/>
                <a:moveTo>
                  <a:pt x="150484" y="0"/>
                </a:moveTo>
                <a:cubicBezTo>
                  <a:pt x="154427" y="0"/>
                  <a:pt x="157057" y="1313"/>
                  <a:pt x="159686" y="3938"/>
                </a:cubicBezTo>
                <a:cubicBezTo>
                  <a:pt x="162315" y="6564"/>
                  <a:pt x="163629" y="9189"/>
                  <a:pt x="163629" y="13127"/>
                </a:cubicBezTo>
                <a:cubicBezTo>
                  <a:pt x="163629" y="13127"/>
                  <a:pt x="163629" y="13127"/>
                  <a:pt x="163629" y="132587"/>
                </a:cubicBezTo>
                <a:cubicBezTo>
                  <a:pt x="163629" y="139151"/>
                  <a:pt x="168887" y="145714"/>
                  <a:pt x="176775" y="145714"/>
                </a:cubicBezTo>
                <a:cubicBezTo>
                  <a:pt x="176775" y="145714"/>
                  <a:pt x="176775" y="145714"/>
                  <a:pt x="296398" y="145714"/>
                </a:cubicBezTo>
                <a:cubicBezTo>
                  <a:pt x="300341" y="145714"/>
                  <a:pt x="302970" y="147027"/>
                  <a:pt x="305599" y="149653"/>
                </a:cubicBezTo>
                <a:cubicBezTo>
                  <a:pt x="308228" y="152278"/>
                  <a:pt x="309543" y="154904"/>
                  <a:pt x="308228" y="158842"/>
                </a:cubicBezTo>
                <a:cubicBezTo>
                  <a:pt x="308228" y="165406"/>
                  <a:pt x="306914" y="171969"/>
                  <a:pt x="305599" y="178533"/>
                </a:cubicBezTo>
                <a:cubicBezTo>
                  <a:pt x="305599" y="178533"/>
                  <a:pt x="305599" y="178533"/>
                  <a:pt x="262220" y="204788"/>
                </a:cubicBezTo>
                <a:cubicBezTo>
                  <a:pt x="262220" y="204788"/>
                  <a:pt x="262220" y="204788"/>
                  <a:pt x="242502" y="194286"/>
                </a:cubicBezTo>
                <a:cubicBezTo>
                  <a:pt x="239872" y="181158"/>
                  <a:pt x="231985" y="169344"/>
                  <a:pt x="218840" y="165406"/>
                </a:cubicBezTo>
                <a:cubicBezTo>
                  <a:pt x="214896" y="162780"/>
                  <a:pt x="209638" y="162780"/>
                  <a:pt x="205694" y="162780"/>
                </a:cubicBezTo>
                <a:cubicBezTo>
                  <a:pt x="189920" y="162780"/>
                  <a:pt x="175460" y="171969"/>
                  <a:pt x="168887" y="186409"/>
                </a:cubicBezTo>
                <a:cubicBezTo>
                  <a:pt x="168887" y="187722"/>
                  <a:pt x="168887" y="187722"/>
                  <a:pt x="168887" y="187722"/>
                </a:cubicBezTo>
                <a:cubicBezTo>
                  <a:pt x="168887" y="187722"/>
                  <a:pt x="168887" y="187722"/>
                  <a:pt x="146540" y="196912"/>
                </a:cubicBezTo>
                <a:cubicBezTo>
                  <a:pt x="145226" y="196912"/>
                  <a:pt x="143911" y="195599"/>
                  <a:pt x="142597" y="195599"/>
                </a:cubicBezTo>
                <a:cubicBezTo>
                  <a:pt x="137338" y="192973"/>
                  <a:pt x="133395" y="192973"/>
                  <a:pt x="128137" y="192973"/>
                </a:cubicBezTo>
                <a:cubicBezTo>
                  <a:pt x="120249" y="192973"/>
                  <a:pt x="112362" y="195599"/>
                  <a:pt x="107104" y="199537"/>
                </a:cubicBezTo>
                <a:cubicBezTo>
                  <a:pt x="107104" y="199537"/>
                  <a:pt x="107104" y="199537"/>
                  <a:pt x="70297" y="189035"/>
                </a:cubicBezTo>
                <a:cubicBezTo>
                  <a:pt x="61095" y="187722"/>
                  <a:pt x="53208" y="187722"/>
                  <a:pt x="45321" y="191661"/>
                </a:cubicBezTo>
                <a:lnTo>
                  <a:pt x="29546" y="199537"/>
                </a:lnTo>
                <a:cubicBezTo>
                  <a:pt x="21659" y="182471"/>
                  <a:pt x="19030" y="164093"/>
                  <a:pt x="19030" y="145714"/>
                </a:cubicBezTo>
                <a:cubicBezTo>
                  <a:pt x="19030" y="69575"/>
                  <a:pt x="76870" y="7876"/>
                  <a:pt x="150484" y="0"/>
                </a:cubicBezTo>
                <a:close/>
              </a:path>
            </a:pathLst>
          </a:custGeom>
          <a:solidFill>
            <a:srgbClr val="B99A95"/>
          </a:solidFill>
          <a:ln>
            <a:noFill/>
          </a:ln>
        </p:spPr>
        <p:txBody>
          <a:bodyPr anchor="ctr"/>
          <a:p>
            <a:pPr marL="0" marR="0" lvl="0" indent="0" algn="ctr" defTabSz="1219200" rtl="0" eaLnBrk="1" fontAlgn="auto" latinLnBrk="0" hangingPunct="1">
              <a:lnSpc>
                <a:spcPct val="100000"/>
              </a:lnSpc>
              <a:spcBef>
                <a:spcPts val="0"/>
              </a:spcBef>
              <a:spcAft>
                <a:spcPts val="0"/>
              </a:spcAft>
              <a:buClrTx/>
              <a:buSzTx/>
              <a:buFontTx/>
              <a:buNone/>
              <a:defRPr/>
            </a:pPr>
            <a:endParaRPr kumimoji="0" sz="2400" b="0" i="0" u="none" strike="noStrike" kern="1200" cap="none" spc="0" normalizeH="0" baseline="0" noProof="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endParaRPr>
          </a:p>
        </p:txBody>
      </p:sp>
      <p:sp>
        <p:nvSpPr>
          <p:cNvPr id="19" name="椭圆 18"/>
          <p:cNvSpPr/>
          <p:nvPr>
            <p:custDataLst>
              <p:tags r:id="rId3"/>
            </p:custDataLst>
          </p:nvPr>
        </p:nvSpPr>
        <p:spPr>
          <a:xfrm>
            <a:off x="761365" y="2999740"/>
            <a:ext cx="584200" cy="579755"/>
          </a:xfrm>
          <a:prstGeom prst="ellipse">
            <a:avLst/>
          </a:prstGeom>
          <a:solidFill>
            <a:srgbClr val="DFB2AF"/>
          </a:solidFill>
          <a:ln>
            <a:noFill/>
          </a:ln>
        </p:spPr>
        <p:txBody>
          <a:bodyPr rot="0" spcFirstLastPara="0" vertOverflow="overflow" horzOverflow="overflow" vert="horz" wrap="square" lIns="91440" tIns="45720" rIns="91440" bIns="45720" numCol="1" spcCol="0" rtlCol="0" fromWordArt="0" anchor="ctr" anchorCtr="0" forceAA="0" compatLnSpc="1">
            <a:noAutofit/>
          </a:bodyPr>
          <a:p>
            <a:pPr algn="just">
              <a:lnSpc>
                <a:spcPct val="120000"/>
              </a:lnSpc>
            </a:pPr>
            <a:endParaRPr lang="zh-CN" altLang="en-US" dirty="0">
              <a:latin typeface="思源黑体 CN Light" panose="020B0300000000000000" pitchFamily="34" charset="-122"/>
              <a:ea typeface="思源黑体 CN Light" panose="020B0300000000000000" pitchFamily="34" charset="-122"/>
            </a:endParaRPr>
          </a:p>
        </p:txBody>
      </p:sp>
      <p:sp>
        <p:nvSpPr>
          <p:cNvPr id="149" name="Freeform 16"/>
          <p:cNvSpPr>
            <a:spLocks noEditPoints="1"/>
          </p:cNvSpPr>
          <p:nvPr>
            <p:custDataLst>
              <p:tags r:id="rId4"/>
            </p:custDataLst>
          </p:nvPr>
        </p:nvSpPr>
        <p:spPr bwMode="auto">
          <a:xfrm>
            <a:off x="923290" y="3126740"/>
            <a:ext cx="311785" cy="313690"/>
          </a:xfrm>
          <a:custGeom>
            <a:avLst/>
            <a:gdLst>
              <a:gd name="T0" fmla="*/ 381 w 598"/>
              <a:gd name="T1" fmla="*/ 84 h 674"/>
              <a:gd name="T2" fmla="*/ 296 w 598"/>
              <a:gd name="T3" fmla="*/ 169 h 674"/>
              <a:gd name="T4" fmla="*/ 212 w 598"/>
              <a:gd name="T5" fmla="*/ 169 h 674"/>
              <a:gd name="T6" fmla="*/ 127 w 598"/>
              <a:gd name="T7" fmla="*/ 84 h 674"/>
              <a:gd name="T8" fmla="*/ 212 w 598"/>
              <a:gd name="T9" fmla="*/ 0 h 674"/>
              <a:gd name="T10" fmla="*/ 296 w 598"/>
              <a:gd name="T11" fmla="*/ 0 h 674"/>
              <a:gd name="T12" fmla="*/ 381 w 598"/>
              <a:gd name="T13" fmla="*/ 84 h 674"/>
              <a:gd name="T14" fmla="*/ 421 w 598"/>
              <a:gd name="T15" fmla="*/ 84 h 674"/>
              <a:gd name="T16" fmla="*/ 423 w 598"/>
              <a:gd name="T17" fmla="*/ 103 h 674"/>
              <a:gd name="T18" fmla="*/ 317 w 598"/>
              <a:gd name="T19" fmla="*/ 209 h 674"/>
              <a:gd name="T20" fmla="*/ 191 w 598"/>
              <a:gd name="T21" fmla="*/ 209 h 674"/>
              <a:gd name="T22" fmla="*/ 85 w 598"/>
              <a:gd name="T23" fmla="*/ 103 h 674"/>
              <a:gd name="T24" fmla="*/ 87 w 598"/>
              <a:gd name="T25" fmla="*/ 84 h 674"/>
              <a:gd name="T26" fmla="*/ 0 w 598"/>
              <a:gd name="T27" fmla="*/ 188 h 674"/>
              <a:gd name="T28" fmla="*/ 0 w 598"/>
              <a:gd name="T29" fmla="*/ 569 h 674"/>
              <a:gd name="T30" fmla="*/ 106 w 598"/>
              <a:gd name="T31" fmla="*/ 674 h 674"/>
              <a:gd name="T32" fmla="*/ 387 w 598"/>
              <a:gd name="T33" fmla="*/ 674 h 674"/>
              <a:gd name="T34" fmla="*/ 272 w 598"/>
              <a:gd name="T35" fmla="*/ 500 h 674"/>
              <a:gd name="T36" fmla="*/ 461 w 598"/>
              <a:gd name="T37" fmla="*/ 311 h 674"/>
              <a:gd name="T38" fmla="*/ 508 w 598"/>
              <a:gd name="T39" fmla="*/ 317 h 674"/>
              <a:gd name="T40" fmla="*/ 508 w 598"/>
              <a:gd name="T41" fmla="*/ 188 h 674"/>
              <a:gd name="T42" fmla="*/ 421 w 598"/>
              <a:gd name="T43" fmla="*/ 84 h 674"/>
              <a:gd name="T44" fmla="*/ 238 w 598"/>
              <a:gd name="T45" fmla="*/ 422 h 674"/>
              <a:gd name="T46" fmla="*/ 238 w 598"/>
              <a:gd name="T47" fmla="*/ 422 h 674"/>
              <a:gd name="T48" fmla="*/ 106 w 598"/>
              <a:gd name="T49" fmla="*/ 422 h 674"/>
              <a:gd name="T50" fmla="*/ 85 w 598"/>
              <a:gd name="T51" fmla="*/ 401 h 674"/>
              <a:gd name="T52" fmla="*/ 106 w 598"/>
              <a:gd name="T53" fmla="*/ 380 h 674"/>
              <a:gd name="T54" fmla="*/ 238 w 598"/>
              <a:gd name="T55" fmla="*/ 380 h 674"/>
              <a:gd name="T56" fmla="*/ 259 w 598"/>
              <a:gd name="T57" fmla="*/ 401 h 674"/>
              <a:gd name="T58" fmla="*/ 238 w 598"/>
              <a:gd name="T59" fmla="*/ 422 h 674"/>
              <a:gd name="T60" fmla="*/ 280 w 598"/>
              <a:gd name="T61" fmla="*/ 338 h 674"/>
              <a:gd name="T62" fmla="*/ 280 w 598"/>
              <a:gd name="T63" fmla="*/ 338 h 674"/>
              <a:gd name="T64" fmla="*/ 106 w 598"/>
              <a:gd name="T65" fmla="*/ 338 h 674"/>
              <a:gd name="T66" fmla="*/ 85 w 598"/>
              <a:gd name="T67" fmla="*/ 317 h 674"/>
              <a:gd name="T68" fmla="*/ 106 w 598"/>
              <a:gd name="T69" fmla="*/ 296 h 674"/>
              <a:gd name="T70" fmla="*/ 280 w 598"/>
              <a:gd name="T71" fmla="*/ 296 h 674"/>
              <a:gd name="T72" fmla="*/ 302 w 598"/>
              <a:gd name="T73" fmla="*/ 317 h 674"/>
              <a:gd name="T74" fmla="*/ 280 w 598"/>
              <a:gd name="T75" fmla="*/ 338 h 674"/>
              <a:gd name="T76" fmla="*/ 496 w 598"/>
              <a:gd name="T77" fmla="*/ 369 h 674"/>
              <a:gd name="T78" fmla="*/ 463 w 598"/>
              <a:gd name="T79" fmla="*/ 365 h 674"/>
              <a:gd name="T80" fmla="*/ 328 w 598"/>
              <a:gd name="T81" fmla="*/ 500 h 674"/>
              <a:gd name="T82" fmla="*/ 434 w 598"/>
              <a:gd name="T83" fmla="*/ 632 h 674"/>
              <a:gd name="T84" fmla="*/ 463 w 598"/>
              <a:gd name="T85" fmla="*/ 635 h 674"/>
              <a:gd name="T86" fmla="*/ 598 w 598"/>
              <a:gd name="T87" fmla="*/ 500 h 674"/>
              <a:gd name="T88" fmla="*/ 496 w 598"/>
              <a:gd name="T89" fmla="*/ 369 h 674"/>
              <a:gd name="T90" fmla="*/ 539 w 598"/>
              <a:gd name="T91" fmla="*/ 481 h 674"/>
              <a:gd name="T92" fmla="*/ 539 w 598"/>
              <a:gd name="T93" fmla="*/ 481 h 674"/>
              <a:gd name="T94" fmla="*/ 496 w 598"/>
              <a:gd name="T95" fmla="*/ 523 h 674"/>
              <a:gd name="T96" fmla="*/ 463 w 598"/>
              <a:gd name="T97" fmla="*/ 557 h 674"/>
              <a:gd name="T98" fmla="*/ 425 w 598"/>
              <a:gd name="T99" fmla="*/ 557 h 674"/>
              <a:gd name="T100" fmla="*/ 386 w 598"/>
              <a:gd name="T101" fmla="*/ 519 h 674"/>
              <a:gd name="T102" fmla="*/ 386 w 598"/>
              <a:gd name="T103" fmla="*/ 481 h 674"/>
              <a:gd name="T104" fmla="*/ 425 w 598"/>
              <a:gd name="T105" fmla="*/ 481 h 674"/>
              <a:gd name="T106" fmla="*/ 444 w 598"/>
              <a:gd name="T107" fmla="*/ 500 h 674"/>
              <a:gd name="T108" fmla="*/ 496 w 598"/>
              <a:gd name="T109" fmla="*/ 447 h 674"/>
              <a:gd name="T110" fmla="*/ 501 w 598"/>
              <a:gd name="T111" fmla="*/ 443 h 674"/>
              <a:gd name="T112" fmla="*/ 539 w 598"/>
              <a:gd name="T113" fmla="*/ 443 h 674"/>
              <a:gd name="T114" fmla="*/ 539 w 598"/>
              <a:gd name="T115" fmla="*/ 481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98" h="674">
                <a:moveTo>
                  <a:pt x="381" y="84"/>
                </a:moveTo>
                <a:cubicBezTo>
                  <a:pt x="381" y="131"/>
                  <a:pt x="343" y="169"/>
                  <a:pt x="296" y="169"/>
                </a:cubicBezTo>
                <a:lnTo>
                  <a:pt x="212" y="169"/>
                </a:lnTo>
                <a:cubicBezTo>
                  <a:pt x="165" y="169"/>
                  <a:pt x="127" y="131"/>
                  <a:pt x="127" y="84"/>
                </a:cubicBezTo>
                <a:cubicBezTo>
                  <a:pt x="127" y="37"/>
                  <a:pt x="165" y="0"/>
                  <a:pt x="212" y="0"/>
                </a:cubicBezTo>
                <a:lnTo>
                  <a:pt x="296" y="0"/>
                </a:lnTo>
                <a:cubicBezTo>
                  <a:pt x="343" y="0"/>
                  <a:pt x="381" y="37"/>
                  <a:pt x="381" y="84"/>
                </a:cubicBezTo>
                <a:close/>
                <a:moveTo>
                  <a:pt x="421" y="84"/>
                </a:moveTo>
                <a:cubicBezTo>
                  <a:pt x="422" y="90"/>
                  <a:pt x="423" y="97"/>
                  <a:pt x="423" y="103"/>
                </a:cubicBezTo>
                <a:cubicBezTo>
                  <a:pt x="423" y="162"/>
                  <a:pt x="376" y="209"/>
                  <a:pt x="317" y="209"/>
                </a:cubicBezTo>
                <a:lnTo>
                  <a:pt x="191" y="209"/>
                </a:lnTo>
                <a:cubicBezTo>
                  <a:pt x="132" y="209"/>
                  <a:pt x="85" y="162"/>
                  <a:pt x="85" y="103"/>
                </a:cubicBezTo>
                <a:cubicBezTo>
                  <a:pt x="85" y="97"/>
                  <a:pt x="85" y="90"/>
                  <a:pt x="87" y="84"/>
                </a:cubicBezTo>
                <a:cubicBezTo>
                  <a:pt x="37" y="93"/>
                  <a:pt x="0" y="136"/>
                  <a:pt x="0" y="188"/>
                </a:cubicBezTo>
                <a:lnTo>
                  <a:pt x="0" y="569"/>
                </a:lnTo>
                <a:cubicBezTo>
                  <a:pt x="0" y="627"/>
                  <a:pt x="47" y="674"/>
                  <a:pt x="106" y="674"/>
                </a:cubicBezTo>
                <a:lnTo>
                  <a:pt x="387" y="674"/>
                </a:lnTo>
                <a:cubicBezTo>
                  <a:pt x="320" y="646"/>
                  <a:pt x="272" y="579"/>
                  <a:pt x="272" y="500"/>
                </a:cubicBezTo>
                <a:cubicBezTo>
                  <a:pt x="272" y="396"/>
                  <a:pt x="357" y="311"/>
                  <a:pt x="461" y="311"/>
                </a:cubicBezTo>
                <a:cubicBezTo>
                  <a:pt x="477" y="311"/>
                  <a:pt x="493" y="313"/>
                  <a:pt x="508" y="317"/>
                </a:cubicBezTo>
                <a:lnTo>
                  <a:pt x="508" y="188"/>
                </a:lnTo>
                <a:cubicBezTo>
                  <a:pt x="508" y="136"/>
                  <a:pt x="470" y="93"/>
                  <a:pt x="421" y="84"/>
                </a:cubicBezTo>
                <a:close/>
                <a:moveTo>
                  <a:pt x="238" y="422"/>
                </a:moveTo>
                <a:lnTo>
                  <a:pt x="238" y="422"/>
                </a:lnTo>
                <a:lnTo>
                  <a:pt x="106" y="422"/>
                </a:lnTo>
                <a:cubicBezTo>
                  <a:pt x="94" y="422"/>
                  <a:pt x="85" y="413"/>
                  <a:pt x="85" y="401"/>
                </a:cubicBezTo>
                <a:cubicBezTo>
                  <a:pt x="85" y="390"/>
                  <a:pt x="94" y="380"/>
                  <a:pt x="106" y="380"/>
                </a:cubicBezTo>
                <a:lnTo>
                  <a:pt x="238" y="380"/>
                </a:lnTo>
                <a:cubicBezTo>
                  <a:pt x="250" y="380"/>
                  <a:pt x="259" y="390"/>
                  <a:pt x="259" y="401"/>
                </a:cubicBezTo>
                <a:cubicBezTo>
                  <a:pt x="259" y="413"/>
                  <a:pt x="250" y="422"/>
                  <a:pt x="238" y="422"/>
                </a:cubicBezTo>
                <a:close/>
                <a:moveTo>
                  <a:pt x="280" y="338"/>
                </a:moveTo>
                <a:lnTo>
                  <a:pt x="280" y="338"/>
                </a:lnTo>
                <a:lnTo>
                  <a:pt x="106" y="338"/>
                </a:lnTo>
                <a:cubicBezTo>
                  <a:pt x="94" y="338"/>
                  <a:pt x="85" y="328"/>
                  <a:pt x="85" y="317"/>
                </a:cubicBezTo>
                <a:cubicBezTo>
                  <a:pt x="85" y="305"/>
                  <a:pt x="94" y="296"/>
                  <a:pt x="106" y="296"/>
                </a:cubicBezTo>
                <a:lnTo>
                  <a:pt x="280" y="296"/>
                </a:lnTo>
                <a:cubicBezTo>
                  <a:pt x="292" y="296"/>
                  <a:pt x="302" y="305"/>
                  <a:pt x="302" y="317"/>
                </a:cubicBezTo>
                <a:cubicBezTo>
                  <a:pt x="302" y="328"/>
                  <a:pt x="292" y="338"/>
                  <a:pt x="280" y="338"/>
                </a:cubicBezTo>
                <a:close/>
                <a:moveTo>
                  <a:pt x="496" y="369"/>
                </a:moveTo>
                <a:cubicBezTo>
                  <a:pt x="486" y="367"/>
                  <a:pt x="474" y="365"/>
                  <a:pt x="463" y="365"/>
                </a:cubicBezTo>
                <a:cubicBezTo>
                  <a:pt x="388" y="365"/>
                  <a:pt x="328" y="425"/>
                  <a:pt x="328" y="500"/>
                </a:cubicBezTo>
                <a:cubicBezTo>
                  <a:pt x="328" y="565"/>
                  <a:pt x="374" y="619"/>
                  <a:pt x="434" y="632"/>
                </a:cubicBezTo>
                <a:cubicBezTo>
                  <a:pt x="443" y="634"/>
                  <a:pt x="453" y="635"/>
                  <a:pt x="463" y="635"/>
                </a:cubicBezTo>
                <a:cubicBezTo>
                  <a:pt x="537" y="635"/>
                  <a:pt x="598" y="574"/>
                  <a:pt x="598" y="500"/>
                </a:cubicBezTo>
                <a:cubicBezTo>
                  <a:pt x="598" y="437"/>
                  <a:pt x="555" y="384"/>
                  <a:pt x="496" y="369"/>
                </a:cubicBezTo>
                <a:close/>
                <a:moveTo>
                  <a:pt x="539" y="481"/>
                </a:moveTo>
                <a:lnTo>
                  <a:pt x="539" y="481"/>
                </a:lnTo>
                <a:lnTo>
                  <a:pt x="496" y="523"/>
                </a:lnTo>
                <a:lnTo>
                  <a:pt x="463" y="557"/>
                </a:lnTo>
                <a:cubicBezTo>
                  <a:pt x="452" y="568"/>
                  <a:pt x="435" y="568"/>
                  <a:pt x="425" y="557"/>
                </a:cubicBezTo>
                <a:lnTo>
                  <a:pt x="386" y="519"/>
                </a:lnTo>
                <a:cubicBezTo>
                  <a:pt x="376" y="508"/>
                  <a:pt x="376" y="491"/>
                  <a:pt x="386" y="481"/>
                </a:cubicBezTo>
                <a:cubicBezTo>
                  <a:pt x="397" y="470"/>
                  <a:pt x="414" y="470"/>
                  <a:pt x="425" y="481"/>
                </a:cubicBezTo>
                <a:lnTo>
                  <a:pt x="444" y="500"/>
                </a:lnTo>
                <a:lnTo>
                  <a:pt x="496" y="447"/>
                </a:lnTo>
                <a:lnTo>
                  <a:pt x="501" y="443"/>
                </a:lnTo>
                <a:cubicBezTo>
                  <a:pt x="511" y="432"/>
                  <a:pt x="528" y="432"/>
                  <a:pt x="539" y="443"/>
                </a:cubicBezTo>
                <a:cubicBezTo>
                  <a:pt x="549" y="453"/>
                  <a:pt x="549" y="470"/>
                  <a:pt x="539" y="481"/>
                </a:cubicBezTo>
                <a:close/>
              </a:path>
            </a:pathLst>
          </a:custGeom>
          <a:solidFill>
            <a:srgbClr val="FEFEFE"/>
          </a:solidFill>
          <a:ln>
            <a:noFill/>
          </a:ln>
        </p:spPr>
        <p:txBody>
          <a:bodyPr vert="horz" wrap="square" lIns="91440" tIns="45720" rIns="91440" bIns="45720" numCol="1" anchor="t" anchorCtr="0" compatLnSpc="1"/>
          <a:p>
            <a:endParaRPr lang="zh-CN" altLang="en-US"/>
          </a:p>
        </p:txBody>
      </p:sp>
      <p:sp>
        <p:nvSpPr>
          <p:cNvPr id="12" name="文本框 11"/>
          <p:cNvSpPr txBox="1"/>
          <p:nvPr/>
        </p:nvSpPr>
        <p:spPr>
          <a:xfrm>
            <a:off x="1533525" y="1268730"/>
            <a:ext cx="6096000" cy="460375"/>
          </a:xfrm>
          <a:prstGeom prst="rect">
            <a:avLst/>
          </a:prstGeom>
          <a:noFill/>
        </p:spPr>
        <p:txBody>
          <a:bodyPr wrap="square" rtlCol="0" anchor="t">
            <a:spAutoFit/>
          </a:bodyPr>
          <a:p>
            <a:r>
              <a:rPr lang="zh-CN" altLang="en-US" sz="2400">
                <a:latin typeface="宋体" pitchFamily="2" charset="-122"/>
                <a:ea typeface="宋体" pitchFamily="2" charset="-122"/>
                <a:cs typeface="宋体" pitchFamily="2" charset="-122"/>
              </a:rPr>
              <a:t>时间：10月1日-10月31日</a:t>
            </a:r>
            <a:endParaRPr lang="zh-CN" altLang="en-US" sz="2400">
              <a:latin typeface="宋体" pitchFamily="2" charset="-122"/>
              <a:ea typeface="宋体" pitchFamily="2" charset="-122"/>
              <a:cs typeface="宋体" pitchFamily="2" charset="-122"/>
            </a:endParaRPr>
          </a:p>
        </p:txBody>
      </p:sp>
      <p:sp>
        <p:nvSpPr>
          <p:cNvPr id="13" name="文本框 12"/>
          <p:cNvSpPr txBox="1"/>
          <p:nvPr/>
        </p:nvSpPr>
        <p:spPr>
          <a:xfrm>
            <a:off x="1533525" y="2138680"/>
            <a:ext cx="6096000" cy="460375"/>
          </a:xfrm>
          <a:prstGeom prst="rect">
            <a:avLst/>
          </a:prstGeom>
          <a:noFill/>
        </p:spPr>
        <p:txBody>
          <a:bodyPr wrap="square" rtlCol="0" anchor="t">
            <a:spAutoFit/>
          </a:bodyPr>
          <a:p>
            <a:r>
              <a:rPr lang="zh-CN" altLang="en-US" sz="2400">
                <a:latin typeface="宋体" pitchFamily="2" charset="-122"/>
                <a:ea typeface="宋体" pitchFamily="2" charset="-122"/>
              </a:rPr>
              <a:t>牵头馆：包头市图书馆</a:t>
            </a:r>
            <a:endParaRPr lang="zh-CN" altLang="en-US" sz="2400">
              <a:latin typeface="宋体" pitchFamily="2" charset="-122"/>
              <a:ea typeface="宋体" pitchFamily="2" charset="-122"/>
            </a:endParaRPr>
          </a:p>
        </p:txBody>
      </p:sp>
      <p:sp>
        <p:nvSpPr>
          <p:cNvPr id="15" name="文本框 14"/>
          <p:cNvSpPr txBox="1"/>
          <p:nvPr/>
        </p:nvSpPr>
        <p:spPr>
          <a:xfrm>
            <a:off x="1344930" y="2834005"/>
            <a:ext cx="10600690" cy="3476625"/>
          </a:xfrm>
          <a:prstGeom prst="rect">
            <a:avLst/>
          </a:prstGeom>
          <a:noFill/>
        </p:spPr>
        <p:txBody>
          <a:bodyPr wrap="square" rtlCol="0" anchor="t">
            <a:noAutofit/>
          </a:bodyPr>
          <a:p>
            <a:pPr indent="0" fontAlgn="auto">
              <a:lnSpc>
                <a:spcPct val="150000"/>
              </a:lnSpc>
            </a:pPr>
            <a:r>
              <a:rPr lang="zh-CN" altLang="en-US" sz="2400">
                <a:latin typeface="宋体" pitchFamily="2" charset="-122"/>
                <a:ea typeface="宋体" pitchFamily="2" charset="-122"/>
                <a:cs typeface="宋体" pitchFamily="2" charset="-122"/>
              </a:rPr>
              <a:t>内容：以四地知名景点为节点举办“走读呼包鄂乌”活动，组织四地群众“到一个地点，读一个故事，讲一段历史，荐一本名著”，实地探访四地市内知名历史文化景点，通过所听、所看、所感品味呼包鄂乌的历史文化。四地市图书馆分别确定一个景点，各举办一期“走读呼包鄂乌”活动，由包头市图书馆于10月1日发起第一期“走读呼包鄂乌”活动，随后另三地市图书馆陆续开展。参加活动的群众应包含四地人员，可公开征选，限制一定人数。</a:t>
            </a:r>
            <a:endParaRPr lang="zh-CN" altLang="en-US" sz="2400">
              <a:latin typeface="宋体" pitchFamily="2" charset="-122"/>
              <a:ea typeface="宋体" pitchFamily="2" charset="-122"/>
              <a:cs typeface="宋体" pitchFamily="2" charset="-122"/>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Rectangle 39"/>
          <p:cNvSpPr>
            <a:spLocks noChangeArrowheads="1"/>
          </p:cNvSpPr>
          <p:nvPr/>
        </p:nvSpPr>
        <p:spPr bwMode="auto">
          <a:xfrm>
            <a:off x="1575435" y="579120"/>
            <a:ext cx="984567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gn="ctr">
              <a:buFont typeface="Arial" panose="020B0604020202090204" pitchFamily="34" charset="0"/>
              <a:buNone/>
            </a:pPr>
            <a:r>
              <a:rPr lang="zh-CN" altLang="en-US" sz="3200" dirty="0">
                <a:solidFill>
                  <a:srgbClr val="622927"/>
                </a:solidFill>
                <a:latin typeface="微软雅黑" panose="020B0503020204020204" pitchFamily="34" charset="-122"/>
                <a:ea typeface="微软雅黑" panose="020B0503020204020204" pitchFamily="34" charset="-122"/>
              </a:rPr>
              <a:t>（七）四地“共享悦读 </a:t>
            </a:r>
            <a:r>
              <a:rPr lang="en-US" altLang="zh-CN" sz="3200" dirty="0">
                <a:solidFill>
                  <a:srgbClr val="622927"/>
                </a:solidFill>
                <a:latin typeface="微软雅黑" panose="020B0503020204020204" pitchFamily="34" charset="-122"/>
                <a:ea typeface="微软雅黑" panose="020B0503020204020204" pitchFamily="34" charset="-122"/>
              </a:rPr>
              <a:t> </a:t>
            </a:r>
            <a:r>
              <a:rPr lang="zh-CN" altLang="en-US" sz="3200" dirty="0">
                <a:solidFill>
                  <a:srgbClr val="622927"/>
                </a:solidFill>
                <a:latin typeface="微软雅黑" panose="020B0503020204020204" pitchFamily="34" charset="-122"/>
                <a:ea typeface="微软雅黑" panose="020B0503020204020204" pitchFamily="34" charset="-122"/>
              </a:rPr>
              <a:t>礼尚往来”线上阅读打卡活动</a:t>
            </a:r>
            <a:endParaRPr lang="zh-CN" altLang="en-US" sz="3200" dirty="0">
              <a:solidFill>
                <a:srgbClr val="622927"/>
              </a:solidFill>
              <a:latin typeface="微软雅黑" panose="020B0503020204020204" pitchFamily="34" charset="-122"/>
              <a:ea typeface="微软雅黑" panose="020B0503020204020204" pitchFamily="34" charset="-122"/>
            </a:endParaRPr>
          </a:p>
        </p:txBody>
      </p:sp>
      <p:sp>
        <p:nvSpPr>
          <p:cNvPr id="10" name="任意多边形: 形状 11"/>
          <p:cNvSpPr>
            <a:spLocks noChangeAspect="1"/>
          </p:cNvSpPr>
          <p:nvPr>
            <p:custDataLst>
              <p:tags r:id="rId1"/>
            </p:custDataLst>
          </p:nvPr>
        </p:nvSpPr>
        <p:spPr bwMode="auto">
          <a:xfrm>
            <a:off x="749300" y="1451610"/>
            <a:ext cx="584200" cy="502285"/>
          </a:xfrm>
          <a:custGeom>
            <a:avLst/>
            <a:gdLst>
              <a:gd name="connsiteX0" fmla="*/ 181524 w 337647"/>
              <a:gd name="connsiteY0" fmla="*/ 231775 h 290513"/>
              <a:gd name="connsiteX1" fmla="*/ 190749 w 337647"/>
              <a:gd name="connsiteY1" fmla="*/ 236996 h 290513"/>
              <a:gd name="connsiteX2" fmla="*/ 205246 w 337647"/>
              <a:gd name="connsiteY2" fmla="*/ 239607 h 290513"/>
              <a:gd name="connsiteX3" fmla="*/ 222379 w 337647"/>
              <a:gd name="connsiteY3" fmla="*/ 235691 h 290513"/>
              <a:gd name="connsiteX4" fmla="*/ 243466 w 337647"/>
              <a:gd name="connsiteY4" fmla="*/ 247439 h 290513"/>
              <a:gd name="connsiteX5" fmla="*/ 261917 w 337647"/>
              <a:gd name="connsiteY5" fmla="*/ 252660 h 290513"/>
              <a:gd name="connsiteX6" fmla="*/ 163073 w 337647"/>
              <a:gd name="connsiteY6" fmla="*/ 290513 h 290513"/>
              <a:gd name="connsiteX7" fmla="*/ 52367 w 337647"/>
              <a:gd name="connsiteY7" fmla="*/ 239607 h 290513"/>
              <a:gd name="connsiteX8" fmla="*/ 60275 w 337647"/>
              <a:gd name="connsiteY8" fmla="*/ 234386 h 290513"/>
              <a:gd name="connsiteX9" fmla="*/ 91905 w 337647"/>
              <a:gd name="connsiteY9" fmla="*/ 243523 h 290513"/>
              <a:gd name="connsiteX10" fmla="*/ 93223 w 337647"/>
              <a:gd name="connsiteY10" fmla="*/ 247439 h 290513"/>
              <a:gd name="connsiteX11" fmla="*/ 114309 w 337647"/>
              <a:gd name="connsiteY11" fmla="*/ 267018 h 290513"/>
              <a:gd name="connsiteX12" fmla="*/ 127489 w 337647"/>
              <a:gd name="connsiteY12" fmla="*/ 269629 h 290513"/>
              <a:gd name="connsiteX13" fmla="*/ 164391 w 337647"/>
              <a:gd name="connsiteY13" fmla="*/ 244828 h 290513"/>
              <a:gd name="connsiteX14" fmla="*/ 165708 w 337647"/>
              <a:gd name="connsiteY14" fmla="*/ 239607 h 290513"/>
              <a:gd name="connsiteX15" fmla="*/ 181524 w 337647"/>
              <a:gd name="connsiteY15" fmla="*/ 231775 h 290513"/>
              <a:gd name="connsiteX16" fmla="*/ 127774 w 337647"/>
              <a:gd name="connsiteY16" fmla="*/ 220663 h 290513"/>
              <a:gd name="connsiteX17" fmla="*/ 118745 w 337647"/>
              <a:gd name="connsiteY17" fmla="*/ 227200 h 290513"/>
              <a:gd name="connsiteX18" fmla="*/ 118745 w 337647"/>
              <a:gd name="connsiteY18" fmla="*/ 235044 h 290513"/>
              <a:gd name="connsiteX19" fmla="*/ 125194 w 337647"/>
              <a:gd name="connsiteY19" fmla="*/ 240273 h 290513"/>
              <a:gd name="connsiteX20" fmla="*/ 136803 w 337647"/>
              <a:gd name="connsiteY20" fmla="*/ 235044 h 290513"/>
              <a:gd name="connsiteX21" fmla="*/ 136803 w 337647"/>
              <a:gd name="connsiteY21" fmla="*/ 227200 h 290513"/>
              <a:gd name="connsiteX22" fmla="*/ 131644 w 337647"/>
              <a:gd name="connsiteY22" fmla="*/ 221970 h 290513"/>
              <a:gd name="connsiteX23" fmla="*/ 127774 w 337647"/>
              <a:gd name="connsiteY23" fmla="*/ 220663 h 290513"/>
              <a:gd name="connsiteX24" fmla="*/ 206249 w 337647"/>
              <a:gd name="connsiteY24" fmla="*/ 190500 h 290513"/>
              <a:gd name="connsiteX25" fmla="*/ 195242 w 337647"/>
              <a:gd name="connsiteY25" fmla="*/ 196950 h 290513"/>
              <a:gd name="connsiteX26" fmla="*/ 196618 w 337647"/>
              <a:gd name="connsiteY26" fmla="*/ 204689 h 290513"/>
              <a:gd name="connsiteX27" fmla="*/ 202121 w 337647"/>
              <a:gd name="connsiteY27" fmla="*/ 209848 h 290513"/>
              <a:gd name="connsiteX28" fmla="*/ 215880 w 337647"/>
              <a:gd name="connsiteY28" fmla="*/ 204689 h 290513"/>
              <a:gd name="connsiteX29" fmla="*/ 214504 w 337647"/>
              <a:gd name="connsiteY29" fmla="*/ 196950 h 290513"/>
              <a:gd name="connsiteX30" fmla="*/ 209001 w 337647"/>
              <a:gd name="connsiteY30" fmla="*/ 191790 h 290513"/>
              <a:gd name="connsiteX31" fmla="*/ 206249 w 337647"/>
              <a:gd name="connsiteY31" fmla="*/ 190500 h 290513"/>
              <a:gd name="connsiteX32" fmla="*/ 201791 w 337647"/>
              <a:gd name="connsiteY32" fmla="*/ 175311 h 290513"/>
              <a:gd name="connsiteX33" fmla="*/ 215351 w 337647"/>
              <a:gd name="connsiteY33" fmla="*/ 176934 h 290513"/>
              <a:gd name="connsiteX34" fmla="*/ 227257 w 337647"/>
              <a:gd name="connsiteY34" fmla="*/ 184728 h 290513"/>
              <a:gd name="connsiteX35" fmla="*/ 229903 w 337647"/>
              <a:gd name="connsiteY35" fmla="*/ 191222 h 290513"/>
              <a:gd name="connsiteX36" fmla="*/ 232549 w 337647"/>
              <a:gd name="connsiteY36" fmla="*/ 201613 h 290513"/>
              <a:gd name="connsiteX37" fmla="*/ 261653 w 337647"/>
              <a:gd name="connsiteY37" fmla="*/ 218498 h 290513"/>
              <a:gd name="connsiteX38" fmla="*/ 319861 w 337647"/>
              <a:gd name="connsiteY38" fmla="*/ 184728 h 290513"/>
              <a:gd name="connsiteX39" fmla="*/ 335736 w 337647"/>
              <a:gd name="connsiteY39" fmla="*/ 188624 h 290513"/>
              <a:gd name="connsiteX40" fmla="*/ 331768 w 337647"/>
              <a:gd name="connsiteY40" fmla="*/ 204211 h 290513"/>
              <a:gd name="connsiteX41" fmla="*/ 274882 w 337647"/>
              <a:gd name="connsiteY41" fmla="*/ 237981 h 290513"/>
              <a:gd name="connsiteX42" fmla="*/ 251069 w 337647"/>
              <a:gd name="connsiteY42" fmla="*/ 237981 h 290513"/>
              <a:gd name="connsiteX43" fmla="*/ 223288 w 337647"/>
              <a:gd name="connsiteY43" fmla="*/ 222395 h 290513"/>
              <a:gd name="connsiteX44" fmla="*/ 210059 w 337647"/>
              <a:gd name="connsiteY44" fmla="*/ 227590 h 290513"/>
              <a:gd name="connsiteX45" fmla="*/ 206090 w 337647"/>
              <a:gd name="connsiteY45" fmla="*/ 227590 h 290513"/>
              <a:gd name="connsiteX46" fmla="*/ 195507 w 337647"/>
              <a:gd name="connsiteY46" fmla="*/ 226292 h 290513"/>
              <a:gd name="connsiteX47" fmla="*/ 184924 w 337647"/>
              <a:gd name="connsiteY47" fmla="*/ 218498 h 290513"/>
              <a:gd name="connsiteX48" fmla="*/ 166403 w 337647"/>
              <a:gd name="connsiteY48" fmla="*/ 226292 h 290513"/>
              <a:gd name="connsiteX49" fmla="*/ 155819 w 337647"/>
              <a:gd name="connsiteY49" fmla="*/ 231487 h 290513"/>
              <a:gd name="connsiteX50" fmla="*/ 153173 w 337647"/>
              <a:gd name="connsiteY50" fmla="*/ 240579 h 290513"/>
              <a:gd name="connsiteX51" fmla="*/ 128038 w 337647"/>
              <a:gd name="connsiteY51" fmla="*/ 258763 h 290513"/>
              <a:gd name="connsiteX52" fmla="*/ 118778 w 337647"/>
              <a:gd name="connsiteY52" fmla="*/ 256165 h 290513"/>
              <a:gd name="connsiteX53" fmla="*/ 102903 w 337647"/>
              <a:gd name="connsiteY53" fmla="*/ 241878 h 290513"/>
              <a:gd name="connsiteX54" fmla="*/ 101580 w 337647"/>
              <a:gd name="connsiteY54" fmla="*/ 234085 h 290513"/>
              <a:gd name="connsiteX55" fmla="*/ 89673 w 337647"/>
              <a:gd name="connsiteY55" fmla="*/ 230188 h 290513"/>
              <a:gd name="connsiteX56" fmla="*/ 60569 w 337647"/>
              <a:gd name="connsiteY56" fmla="*/ 222395 h 290513"/>
              <a:gd name="connsiteX57" fmla="*/ 15590 w 337647"/>
              <a:gd name="connsiteY57" fmla="*/ 243177 h 290513"/>
              <a:gd name="connsiteX58" fmla="*/ 11621 w 337647"/>
              <a:gd name="connsiteY58" fmla="*/ 244476 h 290513"/>
              <a:gd name="connsiteX59" fmla="*/ 1038 w 337647"/>
              <a:gd name="connsiteY59" fmla="*/ 237981 h 290513"/>
              <a:gd name="connsiteX60" fmla="*/ 6330 w 337647"/>
              <a:gd name="connsiteY60" fmla="*/ 223694 h 290513"/>
              <a:gd name="connsiteX61" fmla="*/ 49986 w 337647"/>
              <a:gd name="connsiteY61" fmla="*/ 202912 h 290513"/>
              <a:gd name="connsiteX62" fmla="*/ 65861 w 337647"/>
              <a:gd name="connsiteY62" fmla="*/ 201613 h 290513"/>
              <a:gd name="connsiteX63" fmla="*/ 97611 w 337647"/>
              <a:gd name="connsiteY63" fmla="*/ 209406 h 290513"/>
              <a:gd name="connsiteX64" fmla="*/ 109517 w 337647"/>
              <a:gd name="connsiteY64" fmla="*/ 213303 h 290513"/>
              <a:gd name="connsiteX65" fmla="*/ 138621 w 337647"/>
              <a:gd name="connsiteY65" fmla="*/ 206809 h 290513"/>
              <a:gd name="connsiteX66" fmla="*/ 145236 w 337647"/>
              <a:gd name="connsiteY66" fmla="*/ 210705 h 290513"/>
              <a:gd name="connsiteX67" fmla="*/ 157142 w 337647"/>
              <a:gd name="connsiteY67" fmla="*/ 206809 h 290513"/>
              <a:gd name="connsiteX68" fmla="*/ 178309 w 337647"/>
              <a:gd name="connsiteY68" fmla="*/ 196418 h 290513"/>
              <a:gd name="connsiteX69" fmla="*/ 179632 w 337647"/>
              <a:gd name="connsiteY69" fmla="*/ 192521 h 290513"/>
              <a:gd name="connsiteX70" fmla="*/ 190215 w 337647"/>
              <a:gd name="connsiteY70" fmla="*/ 179532 h 290513"/>
              <a:gd name="connsiteX71" fmla="*/ 201791 w 337647"/>
              <a:gd name="connsiteY71" fmla="*/ 175311 h 290513"/>
              <a:gd name="connsiteX72" fmla="*/ 197837 w 337647"/>
              <a:gd name="connsiteY72" fmla="*/ 12700 h 290513"/>
              <a:gd name="connsiteX73" fmla="*/ 295255 w 337647"/>
              <a:gd name="connsiteY73" fmla="*/ 111680 h 290513"/>
              <a:gd name="connsiteX74" fmla="*/ 292622 w 337647"/>
              <a:gd name="connsiteY74" fmla="*/ 118279 h 290513"/>
              <a:gd name="connsiteX75" fmla="*/ 286040 w 337647"/>
              <a:gd name="connsiteY75" fmla="*/ 122238 h 290513"/>
              <a:gd name="connsiteX76" fmla="*/ 196520 w 337647"/>
              <a:gd name="connsiteY76" fmla="*/ 122238 h 290513"/>
              <a:gd name="connsiteX77" fmla="*/ 187305 w 337647"/>
              <a:gd name="connsiteY77" fmla="*/ 113000 h 290513"/>
              <a:gd name="connsiteX78" fmla="*/ 187305 w 337647"/>
              <a:gd name="connsiteY78" fmla="*/ 21938 h 290513"/>
              <a:gd name="connsiteX79" fmla="*/ 189938 w 337647"/>
              <a:gd name="connsiteY79" fmla="*/ 15339 h 290513"/>
              <a:gd name="connsiteX80" fmla="*/ 197837 w 337647"/>
              <a:gd name="connsiteY80" fmla="*/ 12700 h 290513"/>
              <a:gd name="connsiteX81" fmla="*/ 150484 w 337647"/>
              <a:gd name="connsiteY81" fmla="*/ 0 h 290513"/>
              <a:gd name="connsiteX82" fmla="*/ 159686 w 337647"/>
              <a:gd name="connsiteY82" fmla="*/ 3938 h 290513"/>
              <a:gd name="connsiteX83" fmla="*/ 163629 w 337647"/>
              <a:gd name="connsiteY83" fmla="*/ 13127 h 290513"/>
              <a:gd name="connsiteX84" fmla="*/ 163629 w 337647"/>
              <a:gd name="connsiteY84" fmla="*/ 132587 h 290513"/>
              <a:gd name="connsiteX85" fmla="*/ 176775 w 337647"/>
              <a:gd name="connsiteY85" fmla="*/ 145714 h 290513"/>
              <a:gd name="connsiteX86" fmla="*/ 296398 w 337647"/>
              <a:gd name="connsiteY86" fmla="*/ 145714 h 290513"/>
              <a:gd name="connsiteX87" fmla="*/ 305599 w 337647"/>
              <a:gd name="connsiteY87" fmla="*/ 149653 h 290513"/>
              <a:gd name="connsiteX88" fmla="*/ 308228 w 337647"/>
              <a:gd name="connsiteY88" fmla="*/ 158842 h 290513"/>
              <a:gd name="connsiteX89" fmla="*/ 305599 w 337647"/>
              <a:gd name="connsiteY89" fmla="*/ 178533 h 290513"/>
              <a:gd name="connsiteX90" fmla="*/ 262220 w 337647"/>
              <a:gd name="connsiteY90" fmla="*/ 204788 h 290513"/>
              <a:gd name="connsiteX91" fmla="*/ 242502 w 337647"/>
              <a:gd name="connsiteY91" fmla="*/ 194286 h 290513"/>
              <a:gd name="connsiteX92" fmla="*/ 218840 w 337647"/>
              <a:gd name="connsiteY92" fmla="*/ 165406 h 290513"/>
              <a:gd name="connsiteX93" fmla="*/ 205694 w 337647"/>
              <a:gd name="connsiteY93" fmla="*/ 162780 h 290513"/>
              <a:gd name="connsiteX94" fmla="*/ 168887 w 337647"/>
              <a:gd name="connsiteY94" fmla="*/ 186409 h 290513"/>
              <a:gd name="connsiteX95" fmla="*/ 168887 w 337647"/>
              <a:gd name="connsiteY95" fmla="*/ 187722 h 290513"/>
              <a:gd name="connsiteX96" fmla="*/ 146540 w 337647"/>
              <a:gd name="connsiteY96" fmla="*/ 196912 h 290513"/>
              <a:gd name="connsiteX97" fmla="*/ 142597 w 337647"/>
              <a:gd name="connsiteY97" fmla="*/ 195599 h 290513"/>
              <a:gd name="connsiteX98" fmla="*/ 128137 w 337647"/>
              <a:gd name="connsiteY98" fmla="*/ 192973 h 290513"/>
              <a:gd name="connsiteX99" fmla="*/ 107104 w 337647"/>
              <a:gd name="connsiteY99" fmla="*/ 199537 h 290513"/>
              <a:gd name="connsiteX100" fmla="*/ 70297 w 337647"/>
              <a:gd name="connsiteY100" fmla="*/ 189035 h 290513"/>
              <a:gd name="connsiteX101" fmla="*/ 45321 w 337647"/>
              <a:gd name="connsiteY101" fmla="*/ 191661 h 290513"/>
              <a:gd name="connsiteX102" fmla="*/ 29546 w 337647"/>
              <a:gd name="connsiteY102" fmla="*/ 199537 h 290513"/>
              <a:gd name="connsiteX103" fmla="*/ 19030 w 337647"/>
              <a:gd name="connsiteY103" fmla="*/ 145714 h 290513"/>
              <a:gd name="connsiteX104" fmla="*/ 150484 w 337647"/>
              <a:gd name="connsiteY104" fmla="*/ 0 h 290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37647" h="290513">
                <a:moveTo>
                  <a:pt x="181524" y="231775"/>
                </a:moveTo>
                <a:cubicBezTo>
                  <a:pt x="184159" y="234386"/>
                  <a:pt x="188113" y="235691"/>
                  <a:pt x="190749" y="236996"/>
                </a:cubicBezTo>
                <a:cubicBezTo>
                  <a:pt x="194703" y="238302"/>
                  <a:pt x="199975" y="239607"/>
                  <a:pt x="205246" y="239607"/>
                </a:cubicBezTo>
                <a:cubicBezTo>
                  <a:pt x="210518" y="239607"/>
                  <a:pt x="217108" y="238302"/>
                  <a:pt x="222379" y="235691"/>
                </a:cubicBezTo>
                <a:lnTo>
                  <a:pt x="243466" y="247439"/>
                </a:lnTo>
                <a:cubicBezTo>
                  <a:pt x="248738" y="251354"/>
                  <a:pt x="255327" y="252660"/>
                  <a:pt x="261917" y="252660"/>
                </a:cubicBezTo>
                <a:cubicBezTo>
                  <a:pt x="235559" y="276155"/>
                  <a:pt x="201292" y="290513"/>
                  <a:pt x="163073" y="290513"/>
                </a:cubicBezTo>
                <a:cubicBezTo>
                  <a:pt x="118263" y="290513"/>
                  <a:pt x="78726" y="270934"/>
                  <a:pt x="52367" y="239607"/>
                </a:cubicBezTo>
                <a:cubicBezTo>
                  <a:pt x="52367" y="239607"/>
                  <a:pt x="52367" y="239607"/>
                  <a:pt x="60275" y="234386"/>
                </a:cubicBezTo>
                <a:cubicBezTo>
                  <a:pt x="60275" y="234386"/>
                  <a:pt x="60275" y="234386"/>
                  <a:pt x="91905" y="243523"/>
                </a:cubicBezTo>
                <a:cubicBezTo>
                  <a:pt x="91905" y="244828"/>
                  <a:pt x="91905" y="246133"/>
                  <a:pt x="93223" y="247439"/>
                </a:cubicBezTo>
                <a:cubicBezTo>
                  <a:pt x="97176" y="256576"/>
                  <a:pt x="105084" y="263102"/>
                  <a:pt x="114309" y="267018"/>
                </a:cubicBezTo>
                <a:cubicBezTo>
                  <a:pt x="118263" y="269629"/>
                  <a:pt x="123535" y="269629"/>
                  <a:pt x="127489" y="269629"/>
                </a:cubicBezTo>
                <a:cubicBezTo>
                  <a:pt x="143304" y="269629"/>
                  <a:pt x="157801" y="260491"/>
                  <a:pt x="164391" y="244828"/>
                </a:cubicBezTo>
                <a:cubicBezTo>
                  <a:pt x="164391" y="243523"/>
                  <a:pt x="164391" y="240912"/>
                  <a:pt x="165708" y="239607"/>
                </a:cubicBezTo>
                <a:cubicBezTo>
                  <a:pt x="165708" y="239607"/>
                  <a:pt x="165708" y="239607"/>
                  <a:pt x="181524" y="231775"/>
                </a:cubicBezTo>
                <a:close/>
                <a:moveTo>
                  <a:pt x="127774" y="220663"/>
                </a:moveTo>
                <a:cubicBezTo>
                  <a:pt x="123904" y="220663"/>
                  <a:pt x="120035" y="223278"/>
                  <a:pt x="118745" y="227200"/>
                </a:cubicBezTo>
                <a:cubicBezTo>
                  <a:pt x="117455" y="229815"/>
                  <a:pt x="118745" y="232429"/>
                  <a:pt x="118745" y="235044"/>
                </a:cubicBezTo>
                <a:cubicBezTo>
                  <a:pt x="120035" y="237659"/>
                  <a:pt x="122615" y="238966"/>
                  <a:pt x="125194" y="240273"/>
                </a:cubicBezTo>
                <a:cubicBezTo>
                  <a:pt x="129064" y="242888"/>
                  <a:pt x="135513" y="238966"/>
                  <a:pt x="136803" y="235044"/>
                </a:cubicBezTo>
                <a:cubicBezTo>
                  <a:pt x="138093" y="232429"/>
                  <a:pt x="138093" y="229815"/>
                  <a:pt x="136803" y="227200"/>
                </a:cubicBezTo>
                <a:cubicBezTo>
                  <a:pt x="135513" y="224585"/>
                  <a:pt x="134223" y="223278"/>
                  <a:pt x="131644" y="221970"/>
                </a:cubicBezTo>
                <a:cubicBezTo>
                  <a:pt x="130354" y="221970"/>
                  <a:pt x="129064" y="220663"/>
                  <a:pt x="127774" y="220663"/>
                </a:cubicBezTo>
                <a:close/>
                <a:moveTo>
                  <a:pt x="206249" y="190500"/>
                </a:moveTo>
                <a:cubicBezTo>
                  <a:pt x="200745" y="190500"/>
                  <a:pt x="197994" y="193080"/>
                  <a:pt x="195242" y="196950"/>
                </a:cubicBezTo>
                <a:cubicBezTo>
                  <a:pt x="195242" y="199529"/>
                  <a:pt x="195242" y="202109"/>
                  <a:pt x="196618" y="204689"/>
                </a:cubicBezTo>
                <a:cubicBezTo>
                  <a:pt x="196618" y="207269"/>
                  <a:pt x="199370" y="208558"/>
                  <a:pt x="202121" y="209848"/>
                </a:cubicBezTo>
                <a:cubicBezTo>
                  <a:pt x="207625" y="211138"/>
                  <a:pt x="213128" y="208558"/>
                  <a:pt x="215880" y="204689"/>
                </a:cubicBezTo>
                <a:cubicBezTo>
                  <a:pt x="215880" y="202109"/>
                  <a:pt x="215880" y="199529"/>
                  <a:pt x="214504" y="196950"/>
                </a:cubicBezTo>
                <a:cubicBezTo>
                  <a:pt x="214504" y="194370"/>
                  <a:pt x="211752" y="193080"/>
                  <a:pt x="209001" y="191790"/>
                </a:cubicBezTo>
                <a:cubicBezTo>
                  <a:pt x="207625" y="190500"/>
                  <a:pt x="206249" y="190500"/>
                  <a:pt x="206249" y="190500"/>
                </a:cubicBezTo>
                <a:close/>
                <a:moveTo>
                  <a:pt x="201791" y="175311"/>
                </a:moveTo>
                <a:cubicBezTo>
                  <a:pt x="206090" y="174661"/>
                  <a:pt x="210720" y="174986"/>
                  <a:pt x="215351" y="176934"/>
                </a:cubicBezTo>
                <a:cubicBezTo>
                  <a:pt x="219319" y="178233"/>
                  <a:pt x="223288" y="180831"/>
                  <a:pt x="227257" y="184728"/>
                </a:cubicBezTo>
                <a:cubicBezTo>
                  <a:pt x="228580" y="187325"/>
                  <a:pt x="229903" y="188624"/>
                  <a:pt x="229903" y="191222"/>
                </a:cubicBezTo>
                <a:cubicBezTo>
                  <a:pt x="231226" y="193820"/>
                  <a:pt x="232549" y="197717"/>
                  <a:pt x="232549" y="201613"/>
                </a:cubicBezTo>
                <a:cubicBezTo>
                  <a:pt x="232549" y="201613"/>
                  <a:pt x="232549" y="201613"/>
                  <a:pt x="261653" y="218498"/>
                </a:cubicBezTo>
                <a:cubicBezTo>
                  <a:pt x="261653" y="218498"/>
                  <a:pt x="261653" y="218498"/>
                  <a:pt x="319861" y="184728"/>
                </a:cubicBezTo>
                <a:cubicBezTo>
                  <a:pt x="325153" y="180831"/>
                  <a:pt x="333090" y="183429"/>
                  <a:pt x="335736" y="188624"/>
                </a:cubicBezTo>
                <a:cubicBezTo>
                  <a:pt x="339705" y="193820"/>
                  <a:pt x="337059" y="200314"/>
                  <a:pt x="331768" y="204211"/>
                </a:cubicBezTo>
                <a:cubicBezTo>
                  <a:pt x="331768" y="204211"/>
                  <a:pt x="331768" y="204211"/>
                  <a:pt x="274882" y="237981"/>
                </a:cubicBezTo>
                <a:cubicBezTo>
                  <a:pt x="266944" y="241878"/>
                  <a:pt x="257684" y="241878"/>
                  <a:pt x="251069" y="237981"/>
                </a:cubicBezTo>
                <a:cubicBezTo>
                  <a:pt x="251069" y="237981"/>
                  <a:pt x="251069" y="237981"/>
                  <a:pt x="223288" y="222395"/>
                </a:cubicBezTo>
                <a:cubicBezTo>
                  <a:pt x="219319" y="224993"/>
                  <a:pt x="215351" y="226292"/>
                  <a:pt x="210059" y="227590"/>
                </a:cubicBezTo>
                <a:cubicBezTo>
                  <a:pt x="208736" y="227590"/>
                  <a:pt x="207413" y="227590"/>
                  <a:pt x="206090" y="227590"/>
                </a:cubicBezTo>
                <a:cubicBezTo>
                  <a:pt x="202121" y="227590"/>
                  <a:pt x="199476" y="227590"/>
                  <a:pt x="195507" y="226292"/>
                </a:cubicBezTo>
                <a:cubicBezTo>
                  <a:pt x="191538" y="224993"/>
                  <a:pt x="187569" y="222395"/>
                  <a:pt x="184924" y="218498"/>
                </a:cubicBezTo>
                <a:cubicBezTo>
                  <a:pt x="184924" y="218498"/>
                  <a:pt x="184924" y="218498"/>
                  <a:pt x="166403" y="226292"/>
                </a:cubicBezTo>
                <a:cubicBezTo>
                  <a:pt x="166403" y="226292"/>
                  <a:pt x="166403" y="226292"/>
                  <a:pt x="155819" y="231487"/>
                </a:cubicBezTo>
                <a:cubicBezTo>
                  <a:pt x="155819" y="235384"/>
                  <a:pt x="154496" y="237981"/>
                  <a:pt x="153173" y="240579"/>
                </a:cubicBezTo>
                <a:cubicBezTo>
                  <a:pt x="149205" y="250970"/>
                  <a:pt x="139944" y="258763"/>
                  <a:pt x="128038" y="258763"/>
                </a:cubicBezTo>
                <a:cubicBezTo>
                  <a:pt x="125392" y="258763"/>
                  <a:pt x="121423" y="257464"/>
                  <a:pt x="118778" y="256165"/>
                </a:cubicBezTo>
                <a:cubicBezTo>
                  <a:pt x="112163" y="253568"/>
                  <a:pt x="106871" y="248372"/>
                  <a:pt x="102903" y="241878"/>
                </a:cubicBezTo>
                <a:cubicBezTo>
                  <a:pt x="102903" y="239280"/>
                  <a:pt x="101580" y="236682"/>
                  <a:pt x="101580" y="234085"/>
                </a:cubicBezTo>
                <a:cubicBezTo>
                  <a:pt x="101580" y="234085"/>
                  <a:pt x="101580" y="234085"/>
                  <a:pt x="89673" y="230188"/>
                </a:cubicBezTo>
                <a:cubicBezTo>
                  <a:pt x="89673" y="230188"/>
                  <a:pt x="89673" y="230188"/>
                  <a:pt x="60569" y="222395"/>
                </a:cubicBezTo>
                <a:cubicBezTo>
                  <a:pt x="60569" y="222395"/>
                  <a:pt x="60569" y="222395"/>
                  <a:pt x="15590" y="243177"/>
                </a:cubicBezTo>
                <a:cubicBezTo>
                  <a:pt x="14267" y="244476"/>
                  <a:pt x="12944" y="244476"/>
                  <a:pt x="11621" y="244476"/>
                </a:cubicBezTo>
                <a:cubicBezTo>
                  <a:pt x="6330" y="244476"/>
                  <a:pt x="2361" y="241878"/>
                  <a:pt x="1038" y="237981"/>
                </a:cubicBezTo>
                <a:cubicBezTo>
                  <a:pt x="-1608" y="232786"/>
                  <a:pt x="1038" y="226292"/>
                  <a:pt x="6330" y="223694"/>
                </a:cubicBezTo>
                <a:cubicBezTo>
                  <a:pt x="6330" y="223694"/>
                  <a:pt x="6330" y="223694"/>
                  <a:pt x="49986" y="202912"/>
                </a:cubicBezTo>
                <a:cubicBezTo>
                  <a:pt x="55278" y="200314"/>
                  <a:pt x="60569" y="199015"/>
                  <a:pt x="65861" y="201613"/>
                </a:cubicBezTo>
                <a:cubicBezTo>
                  <a:pt x="65861" y="201613"/>
                  <a:pt x="65861" y="201613"/>
                  <a:pt x="97611" y="209406"/>
                </a:cubicBezTo>
                <a:cubicBezTo>
                  <a:pt x="97611" y="209406"/>
                  <a:pt x="97611" y="209406"/>
                  <a:pt x="109517" y="213303"/>
                </a:cubicBezTo>
                <a:cubicBezTo>
                  <a:pt x="116132" y="205510"/>
                  <a:pt x="128038" y="202912"/>
                  <a:pt x="138621" y="206809"/>
                </a:cubicBezTo>
                <a:cubicBezTo>
                  <a:pt x="141267" y="208107"/>
                  <a:pt x="143913" y="209406"/>
                  <a:pt x="145236" y="210705"/>
                </a:cubicBezTo>
                <a:cubicBezTo>
                  <a:pt x="145236" y="210705"/>
                  <a:pt x="145236" y="210705"/>
                  <a:pt x="157142" y="206809"/>
                </a:cubicBezTo>
                <a:cubicBezTo>
                  <a:pt x="157142" y="206809"/>
                  <a:pt x="157142" y="206809"/>
                  <a:pt x="178309" y="196418"/>
                </a:cubicBezTo>
                <a:cubicBezTo>
                  <a:pt x="178309" y="195119"/>
                  <a:pt x="179632" y="193820"/>
                  <a:pt x="179632" y="192521"/>
                </a:cubicBezTo>
                <a:cubicBezTo>
                  <a:pt x="182278" y="187325"/>
                  <a:pt x="184924" y="183429"/>
                  <a:pt x="190215" y="179532"/>
                </a:cubicBezTo>
                <a:cubicBezTo>
                  <a:pt x="193522" y="177584"/>
                  <a:pt x="197491" y="175960"/>
                  <a:pt x="201791" y="175311"/>
                </a:cubicBezTo>
                <a:close/>
                <a:moveTo>
                  <a:pt x="197837" y="12700"/>
                </a:moveTo>
                <a:cubicBezTo>
                  <a:pt x="249179" y="17979"/>
                  <a:pt x="291306" y="60210"/>
                  <a:pt x="295255" y="111680"/>
                </a:cubicBezTo>
                <a:cubicBezTo>
                  <a:pt x="295255" y="114319"/>
                  <a:pt x="295255" y="116959"/>
                  <a:pt x="292622" y="118279"/>
                </a:cubicBezTo>
                <a:cubicBezTo>
                  <a:pt x="291306" y="120918"/>
                  <a:pt x="288673" y="122238"/>
                  <a:pt x="286040" y="122238"/>
                </a:cubicBezTo>
                <a:cubicBezTo>
                  <a:pt x="286040" y="122238"/>
                  <a:pt x="286040" y="122238"/>
                  <a:pt x="196520" y="122238"/>
                </a:cubicBezTo>
                <a:cubicBezTo>
                  <a:pt x="191254" y="122238"/>
                  <a:pt x="187305" y="118279"/>
                  <a:pt x="187305" y="113000"/>
                </a:cubicBezTo>
                <a:cubicBezTo>
                  <a:pt x="187305" y="113000"/>
                  <a:pt x="187305" y="113000"/>
                  <a:pt x="187305" y="21938"/>
                </a:cubicBezTo>
                <a:cubicBezTo>
                  <a:pt x="187305" y="19299"/>
                  <a:pt x="188621" y="17979"/>
                  <a:pt x="189938" y="15339"/>
                </a:cubicBezTo>
                <a:cubicBezTo>
                  <a:pt x="192571" y="14020"/>
                  <a:pt x="195204" y="12700"/>
                  <a:pt x="197837" y="12700"/>
                </a:cubicBezTo>
                <a:close/>
                <a:moveTo>
                  <a:pt x="150484" y="0"/>
                </a:moveTo>
                <a:cubicBezTo>
                  <a:pt x="154427" y="0"/>
                  <a:pt x="157057" y="1313"/>
                  <a:pt x="159686" y="3938"/>
                </a:cubicBezTo>
                <a:cubicBezTo>
                  <a:pt x="162315" y="6564"/>
                  <a:pt x="163629" y="9189"/>
                  <a:pt x="163629" y="13127"/>
                </a:cubicBezTo>
                <a:cubicBezTo>
                  <a:pt x="163629" y="13127"/>
                  <a:pt x="163629" y="13127"/>
                  <a:pt x="163629" y="132587"/>
                </a:cubicBezTo>
                <a:cubicBezTo>
                  <a:pt x="163629" y="139151"/>
                  <a:pt x="168887" y="145714"/>
                  <a:pt x="176775" y="145714"/>
                </a:cubicBezTo>
                <a:cubicBezTo>
                  <a:pt x="176775" y="145714"/>
                  <a:pt x="176775" y="145714"/>
                  <a:pt x="296398" y="145714"/>
                </a:cubicBezTo>
                <a:cubicBezTo>
                  <a:pt x="300341" y="145714"/>
                  <a:pt x="302970" y="147027"/>
                  <a:pt x="305599" y="149653"/>
                </a:cubicBezTo>
                <a:cubicBezTo>
                  <a:pt x="308228" y="152278"/>
                  <a:pt x="309543" y="154904"/>
                  <a:pt x="308228" y="158842"/>
                </a:cubicBezTo>
                <a:cubicBezTo>
                  <a:pt x="308228" y="165406"/>
                  <a:pt x="306914" y="171969"/>
                  <a:pt x="305599" y="178533"/>
                </a:cubicBezTo>
                <a:cubicBezTo>
                  <a:pt x="305599" y="178533"/>
                  <a:pt x="305599" y="178533"/>
                  <a:pt x="262220" y="204788"/>
                </a:cubicBezTo>
                <a:cubicBezTo>
                  <a:pt x="262220" y="204788"/>
                  <a:pt x="262220" y="204788"/>
                  <a:pt x="242502" y="194286"/>
                </a:cubicBezTo>
                <a:cubicBezTo>
                  <a:pt x="239872" y="181158"/>
                  <a:pt x="231985" y="169344"/>
                  <a:pt x="218840" y="165406"/>
                </a:cubicBezTo>
                <a:cubicBezTo>
                  <a:pt x="214896" y="162780"/>
                  <a:pt x="209638" y="162780"/>
                  <a:pt x="205694" y="162780"/>
                </a:cubicBezTo>
                <a:cubicBezTo>
                  <a:pt x="189920" y="162780"/>
                  <a:pt x="175460" y="171969"/>
                  <a:pt x="168887" y="186409"/>
                </a:cubicBezTo>
                <a:cubicBezTo>
                  <a:pt x="168887" y="187722"/>
                  <a:pt x="168887" y="187722"/>
                  <a:pt x="168887" y="187722"/>
                </a:cubicBezTo>
                <a:cubicBezTo>
                  <a:pt x="168887" y="187722"/>
                  <a:pt x="168887" y="187722"/>
                  <a:pt x="146540" y="196912"/>
                </a:cubicBezTo>
                <a:cubicBezTo>
                  <a:pt x="145226" y="196912"/>
                  <a:pt x="143911" y="195599"/>
                  <a:pt x="142597" y="195599"/>
                </a:cubicBezTo>
                <a:cubicBezTo>
                  <a:pt x="137338" y="192973"/>
                  <a:pt x="133395" y="192973"/>
                  <a:pt x="128137" y="192973"/>
                </a:cubicBezTo>
                <a:cubicBezTo>
                  <a:pt x="120249" y="192973"/>
                  <a:pt x="112362" y="195599"/>
                  <a:pt x="107104" y="199537"/>
                </a:cubicBezTo>
                <a:cubicBezTo>
                  <a:pt x="107104" y="199537"/>
                  <a:pt x="107104" y="199537"/>
                  <a:pt x="70297" y="189035"/>
                </a:cubicBezTo>
                <a:cubicBezTo>
                  <a:pt x="61095" y="187722"/>
                  <a:pt x="53208" y="187722"/>
                  <a:pt x="45321" y="191661"/>
                </a:cubicBezTo>
                <a:lnTo>
                  <a:pt x="29546" y="199537"/>
                </a:lnTo>
                <a:cubicBezTo>
                  <a:pt x="21659" y="182471"/>
                  <a:pt x="19030" y="164093"/>
                  <a:pt x="19030" y="145714"/>
                </a:cubicBezTo>
                <a:cubicBezTo>
                  <a:pt x="19030" y="69575"/>
                  <a:pt x="76870" y="7876"/>
                  <a:pt x="150484" y="0"/>
                </a:cubicBezTo>
                <a:close/>
              </a:path>
            </a:pathLst>
          </a:custGeom>
          <a:solidFill>
            <a:srgbClr val="DFB2AF"/>
          </a:solidFill>
          <a:ln>
            <a:noFill/>
          </a:ln>
        </p:spPr>
        <p:txBody>
          <a:bodyPr anchor="ctr"/>
          <a:p>
            <a:pPr marL="0" marR="0" lvl="0" indent="0" algn="ctr" defTabSz="1219200" rtl="0" eaLnBrk="1" fontAlgn="auto" latinLnBrk="0" hangingPunct="1">
              <a:lnSpc>
                <a:spcPct val="100000"/>
              </a:lnSpc>
              <a:spcBef>
                <a:spcPts val="0"/>
              </a:spcBef>
              <a:spcAft>
                <a:spcPts val="0"/>
              </a:spcAft>
              <a:buClrTx/>
              <a:buSzTx/>
              <a:buFontTx/>
              <a:buNone/>
              <a:defRPr/>
            </a:pPr>
            <a:endParaRPr kumimoji="0" sz="2400" b="0" i="0" u="sng" strike="noStrike" kern="1200" cap="none" spc="0" normalizeH="0" baseline="0" noProof="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endParaRPr>
          </a:p>
        </p:txBody>
      </p:sp>
      <p:sp>
        <p:nvSpPr>
          <p:cNvPr id="11" name="任意多边形: 形状 10"/>
          <p:cNvSpPr/>
          <p:nvPr>
            <p:custDataLst>
              <p:tags r:id="rId2"/>
            </p:custDataLst>
          </p:nvPr>
        </p:nvSpPr>
        <p:spPr bwMode="auto">
          <a:xfrm>
            <a:off x="748665" y="2390140"/>
            <a:ext cx="584835" cy="504825"/>
          </a:xfrm>
          <a:custGeom>
            <a:avLst/>
            <a:gdLst>
              <a:gd name="connsiteX0" fmla="*/ 181524 w 337647"/>
              <a:gd name="connsiteY0" fmla="*/ 231775 h 290513"/>
              <a:gd name="connsiteX1" fmla="*/ 190749 w 337647"/>
              <a:gd name="connsiteY1" fmla="*/ 236996 h 290513"/>
              <a:gd name="connsiteX2" fmla="*/ 205246 w 337647"/>
              <a:gd name="connsiteY2" fmla="*/ 239607 h 290513"/>
              <a:gd name="connsiteX3" fmla="*/ 222379 w 337647"/>
              <a:gd name="connsiteY3" fmla="*/ 235691 h 290513"/>
              <a:gd name="connsiteX4" fmla="*/ 243466 w 337647"/>
              <a:gd name="connsiteY4" fmla="*/ 247439 h 290513"/>
              <a:gd name="connsiteX5" fmla="*/ 261917 w 337647"/>
              <a:gd name="connsiteY5" fmla="*/ 252660 h 290513"/>
              <a:gd name="connsiteX6" fmla="*/ 163073 w 337647"/>
              <a:gd name="connsiteY6" fmla="*/ 290513 h 290513"/>
              <a:gd name="connsiteX7" fmla="*/ 52367 w 337647"/>
              <a:gd name="connsiteY7" fmla="*/ 239607 h 290513"/>
              <a:gd name="connsiteX8" fmla="*/ 60275 w 337647"/>
              <a:gd name="connsiteY8" fmla="*/ 234386 h 290513"/>
              <a:gd name="connsiteX9" fmla="*/ 91905 w 337647"/>
              <a:gd name="connsiteY9" fmla="*/ 243523 h 290513"/>
              <a:gd name="connsiteX10" fmla="*/ 93223 w 337647"/>
              <a:gd name="connsiteY10" fmla="*/ 247439 h 290513"/>
              <a:gd name="connsiteX11" fmla="*/ 114309 w 337647"/>
              <a:gd name="connsiteY11" fmla="*/ 267018 h 290513"/>
              <a:gd name="connsiteX12" fmla="*/ 127489 w 337647"/>
              <a:gd name="connsiteY12" fmla="*/ 269629 h 290513"/>
              <a:gd name="connsiteX13" fmla="*/ 164391 w 337647"/>
              <a:gd name="connsiteY13" fmla="*/ 244828 h 290513"/>
              <a:gd name="connsiteX14" fmla="*/ 165708 w 337647"/>
              <a:gd name="connsiteY14" fmla="*/ 239607 h 290513"/>
              <a:gd name="connsiteX15" fmla="*/ 181524 w 337647"/>
              <a:gd name="connsiteY15" fmla="*/ 231775 h 290513"/>
              <a:gd name="connsiteX16" fmla="*/ 127774 w 337647"/>
              <a:gd name="connsiteY16" fmla="*/ 220663 h 290513"/>
              <a:gd name="connsiteX17" fmla="*/ 118745 w 337647"/>
              <a:gd name="connsiteY17" fmla="*/ 227200 h 290513"/>
              <a:gd name="connsiteX18" fmla="*/ 118745 w 337647"/>
              <a:gd name="connsiteY18" fmla="*/ 235044 h 290513"/>
              <a:gd name="connsiteX19" fmla="*/ 125194 w 337647"/>
              <a:gd name="connsiteY19" fmla="*/ 240273 h 290513"/>
              <a:gd name="connsiteX20" fmla="*/ 136803 w 337647"/>
              <a:gd name="connsiteY20" fmla="*/ 235044 h 290513"/>
              <a:gd name="connsiteX21" fmla="*/ 136803 w 337647"/>
              <a:gd name="connsiteY21" fmla="*/ 227200 h 290513"/>
              <a:gd name="connsiteX22" fmla="*/ 131644 w 337647"/>
              <a:gd name="connsiteY22" fmla="*/ 221970 h 290513"/>
              <a:gd name="connsiteX23" fmla="*/ 127774 w 337647"/>
              <a:gd name="connsiteY23" fmla="*/ 220663 h 290513"/>
              <a:gd name="connsiteX24" fmla="*/ 206249 w 337647"/>
              <a:gd name="connsiteY24" fmla="*/ 190500 h 290513"/>
              <a:gd name="connsiteX25" fmla="*/ 195242 w 337647"/>
              <a:gd name="connsiteY25" fmla="*/ 196950 h 290513"/>
              <a:gd name="connsiteX26" fmla="*/ 196618 w 337647"/>
              <a:gd name="connsiteY26" fmla="*/ 204689 h 290513"/>
              <a:gd name="connsiteX27" fmla="*/ 202121 w 337647"/>
              <a:gd name="connsiteY27" fmla="*/ 209848 h 290513"/>
              <a:gd name="connsiteX28" fmla="*/ 215880 w 337647"/>
              <a:gd name="connsiteY28" fmla="*/ 204689 h 290513"/>
              <a:gd name="connsiteX29" fmla="*/ 214504 w 337647"/>
              <a:gd name="connsiteY29" fmla="*/ 196950 h 290513"/>
              <a:gd name="connsiteX30" fmla="*/ 209001 w 337647"/>
              <a:gd name="connsiteY30" fmla="*/ 191790 h 290513"/>
              <a:gd name="connsiteX31" fmla="*/ 206249 w 337647"/>
              <a:gd name="connsiteY31" fmla="*/ 190500 h 290513"/>
              <a:gd name="connsiteX32" fmla="*/ 201791 w 337647"/>
              <a:gd name="connsiteY32" fmla="*/ 175311 h 290513"/>
              <a:gd name="connsiteX33" fmla="*/ 215351 w 337647"/>
              <a:gd name="connsiteY33" fmla="*/ 176934 h 290513"/>
              <a:gd name="connsiteX34" fmla="*/ 227257 w 337647"/>
              <a:gd name="connsiteY34" fmla="*/ 184728 h 290513"/>
              <a:gd name="connsiteX35" fmla="*/ 229903 w 337647"/>
              <a:gd name="connsiteY35" fmla="*/ 191222 h 290513"/>
              <a:gd name="connsiteX36" fmla="*/ 232549 w 337647"/>
              <a:gd name="connsiteY36" fmla="*/ 201613 h 290513"/>
              <a:gd name="connsiteX37" fmla="*/ 261653 w 337647"/>
              <a:gd name="connsiteY37" fmla="*/ 218498 h 290513"/>
              <a:gd name="connsiteX38" fmla="*/ 319861 w 337647"/>
              <a:gd name="connsiteY38" fmla="*/ 184728 h 290513"/>
              <a:gd name="connsiteX39" fmla="*/ 335736 w 337647"/>
              <a:gd name="connsiteY39" fmla="*/ 188624 h 290513"/>
              <a:gd name="connsiteX40" fmla="*/ 331768 w 337647"/>
              <a:gd name="connsiteY40" fmla="*/ 204211 h 290513"/>
              <a:gd name="connsiteX41" fmla="*/ 274882 w 337647"/>
              <a:gd name="connsiteY41" fmla="*/ 237981 h 290513"/>
              <a:gd name="connsiteX42" fmla="*/ 251069 w 337647"/>
              <a:gd name="connsiteY42" fmla="*/ 237981 h 290513"/>
              <a:gd name="connsiteX43" fmla="*/ 223288 w 337647"/>
              <a:gd name="connsiteY43" fmla="*/ 222395 h 290513"/>
              <a:gd name="connsiteX44" fmla="*/ 210059 w 337647"/>
              <a:gd name="connsiteY44" fmla="*/ 227590 h 290513"/>
              <a:gd name="connsiteX45" fmla="*/ 206090 w 337647"/>
              <a:gd name="connsiteY45" fmla="*/ 227590 h 290513"/>
              <a:gd name="connsiteX46" fmla="*/ 195507 w 337647"/>
              <a:gd name="connsiteY46" fmla="*/ 226292 h 290513"/>
              <a:gd name="connsiteX47" fmla="*/ 184924 w 337647"/>
              <a:gd name="connsiteY47" fmla="*/ 218498 h 290513"/>
              <a:gd name="connsiteX48" fmla="*/ 166403 w 337647"/>
              <a:gd name="connsiteY48" fmla="*/ 226292 h 290513"/>
              <a:gd name="connsiteX49" fmla="*/ 155819 w 337647"/>
              <a:gd name="connsiteY49" fmla="*/ 231487 h 290513"/>
              <a:gd name="connsiteX50" fmla="*/ 153173 w 337647"/>
              <a:gd name="connsiteY50" fmla="*/ 240579 h 290513"/>
              <a:gd name="connsiteX51" fmla="*/ 128038 w 337647"/>
              <a:gd name="connsiteY51" fmla="*/ 258763 h 290513"/>
              <a:gd name="connsiteX52" fmla="*/ 118778 w 337647"/>
              <a:gd name="connsiteY52" fmla="*/ 256165 h 290513"/>
              <a:gd name="connsiteX53" fmla="*/ 102903 w 337647"/>
              <a:gd name="connsiteY53" fmla="*/ 241878 h 290513"/>
              <a:gd name="connsiteX54" fmla="*/ 101580 w 337647"/>
              <a:gd name="connsiteY54" fmla="*/ 234085 h 290513"/>
              <a:gd name="connsiteX55" fmla="*/ 89673 w 337647"/>
              <a:gd name="connsiteY55" fmla="*/ 230188 h 290513"/>
              <a:gd name="connsiteX56" fmla="*/ 60569 w 337647"/>
              <a:gd name="connsiteY56" fmla="*/ 222395 h 290513"/>
              <a:gd name="connsiteX57" fmla="*/ 15590 w 337647"/>
              <a:gd name="connsiteY57" fmla="*/ 243177 h 290513"/>
              <a:gd name="connsiteX58" fmla="*/ 11621 w 337647"/>
              <a:gd name="connsiteY58" fmla="*/ 244476 h 290513"/>
              <a:gd name="connsiteX59" fmla="*/ 1038 w 337647"/>
              <a:gd name="connsiteY59" fmla="*/ 237981 h 290513"/>
              <a:gd name="connsiteX60" fmla="*/ 6330 w 337647"/>
              <a:gd name="connsiteY60" fmla="*/ 223694 h 290513"/>
              <a:gd name="connsiteX61" fmla="*/ 49986 w 337647"/>
              <a:gd name="connsiteY61" fmla="*/ 202912 h 290513"/>
              <a:gd name="connsiteX62" fmla="*/ 65861 w 337647"/>
              <a:gd name="connsiteY62" fmla="*/ 201613 h 290513"/>
              <a:gd name="connsiteX63" fmla="*/ 97611 w 337647"/>
              <a:gd name="connsiteY63" fmla="*/ 209406 h 290513"/>
              <a:gd name="connsiteX64" fmla="*/ 109517 w 337647"/>
              <a:gd name="connsiteY64" fmla="*/ 213303 h 290513"/>
              <a:gd name="connsiteX65" fmla="*/ 138621 w 337647"/>
              <a:gd name="connsiteY65" fmla="*/ 206809 h 290513"/>
              <a:gd name="connsiteX66" fmla="*/ 145236 w 337647"/>
              <a:gd name="connsiteY66" fmla="*/ 210705 h 290513"/>
              <a:gd name="connsiteX67" fmla="*/ 157142 w 337647"/>
              <a:gd name="connsiteY67" fmla="*/ 206809 h 290513"/>
              <a:gd name="connsiteX68" fmla="*/ 178309 w 337647"/>
              <a:gd name="connsiteY68" fmla="*/ 196418 h 290513"/>
              <a:gd name="connsiteX69" fmla="*/ 179632 w 337647"/>
              <a:gd name="connsiteY69" fmla="*/ 192521 h 290513"/>
              <a:gd name="connsiteX70" fmla="*/ 190215 w 337647"/>
              <a:gd name="connsiteY70" fmla="*/ 179532 h 290513"/>
              <a:gd name="connsiteX71" fmla="*/ 201791 w 337647"/>
              <a:gd name="connsiteY71" fmla="*/ 175311 h 290513"/>
              <a:gd name="connsiteX72" fmla="*/ 197837 w 337647"/>
              <a:gd name="connsiteY72" fmla="*/ 12700 h 290513"/>
              <a:gd name="connsiteX73" fmla="*/ 295255 w 337647"/>
              <a:gd name="connsiteY73" fmla="*/ 111680 h 290513"/>
              <a:gd name="connsiteX74" fmla="*/ 292622 w 337647"/>
              <a:gd name="connsiteY74" fmla="*/ 118279 h 290513"/>
              <a:gd name="connsiteX75" fmla="*/ 286040 w 337647"/>
              <a:gd name="connsiteY75" fmla="*/ 122238 h 290513"/>
              <a:gd name="connsiteX76" fmla="*/ 196520 w 337647"/>
              <a:gd name="connsiteY76" fmla="*/ 122238 h 290513"/>
              <a:gd name="connsiteX77" fmla="*/ 187305 w 337647"/>
              <a:gd name="connsiteY77" fmla="*/ 113000 h 290513"/>
              <a:gd name="connsiteX78" fmla="*/ 187305 w 337647"/>
              <a:gd name="connsiteY78" fmla="*/ 21938 h 290513"/>
              <a:gd name="connsiteX79" fmla="*/ 189938 w 337647"/>
              <a:gd name="connsiteY79" fmla="*/ 15339 h 290513"/>
              <a:gd name="connsiteX80" fmla="*/ 197837 w 337647"/>
              <a:gd name="connsiteY80" fmla="*/ 12700 h 290513"/>
              <a:gd name="connsiteX81" fmla="*/ 150484 w 337647"/>
              <a:gd name="connsiteY81" fmla="*/ 0 h 290513"/>
              <a:gd name="connsiteX82" fmla="*/ 159686 w 337647"/>
              <a:gd name="connsiteY82" fmla="*/ 3938 h 290513"/>
              <a:gd name="connsiteX83" fmla="*/ 163629 w 337647"/>
              <a:gd name="connsiteY83" fmla="*/ 13127 h 290513"/>
              <a:gd name="connsiteX84" fmla="*/ 163629 w 337647"/>
              <a:gd name="connsiteY84" fmla="*/ 132587 h 290513"/>
              <a:gd name="connsiteX85" fmla="*/ 176775 w 337647"/>
              <a:gd name="connsiteY85" fmla="*/ 145714 h 290513"/>
              <a:gd name="connsiteX86" fmla="*/ 296398 w 337647"/>
              <a:gd name="connsiteY86" fmla="*/ 145714 h 290513"/>
              <a:gd name="connsiteX87" fmla="*/ 305599 w 337647"/>
              <a:gd name="connsiteY87" fmla="*/ 149653 h 290513"/>
              <a:gd name="connsiteX88" fmla="*/ 308228 w 337647"/>
              <a:gd name="connsiteY88" fmla="*/ 158842 h 290513"/>
              <a:gd name="connsiteX89" fmla="*/ 305599 w 337647"/>
              <a:gd name="connsiteY89" fmla="*/ 178533 h 290513"/>
              <a:gd name="connsiteX90" fmla="*/ 262220 w 337647"/>
              <a:gd name="connsiteY90" fmla="*/ 204788 h 290513"/>
              <a:gd name="connsiteX91" fmla="*/ 242502 w 337647"/>
              <a:gd name="connsiteY91" fmla="*/ 194286 h 290513"/>
              <a:gd name="connsiteX92" fmla="*/ 218840 w 337647"/>
              <a:gd name="connsiteY92" fmla="*/ 165406 h 290513"/>
              <a:gd name="connsiteX93" fmla="*/ 205694 w 337647"/>
              <a:gd name="connsiteY93" fmla="*/ 162780 h 290513"/>
              <a:gd name="connsiteX94" fmla="*/ 168887 w 337647"/>
              <a:gd name="connsiteY94" fmla="*/ 186409 h 290513"/>
              <a:gd name="connsiteX95" fmla="*/ 168887 w 337647"/>
              <a:gd name="connsiteY95" fmla="*/ 187722 h 290513"/>
              <a:gd name="connsiteX96" fmla="*/ 146540 w 337647"/>
              <a:gd name="connsiteY96" fmla="*/ 196912 h 290513"/>
              <a:gd name="connsiteX97" fmla="*/ 142597 w 337647"/>
              <a:gd name="connsiteY97" fmla="*/ 195599 h 290513"/>
              <a:gd name="connsiteX98" fmla="*/ 128137 w 337647"/>
              <a:gd name="connsiteY98" fmla="*/ 192973 h 290513"/>
              <a:gd name="connsiteX99" fmla="*/ 107104 w 337647"/>
              <a:gd name="connsiteY99" fmla="*/ 199537 h 290513"/>
              <a:gd name="connsiteX100" fmla="*/ 70297 w 337647"/>
              <a:gd name="connsiteY100" fmla="*/ 189035 h 290513"/>
              <a:gd name="connsiteX101" fmla="*/ 45321 w 337647"/>
              <a:gd name="connsiteY101" fmla="*/ 191661 h 290513"/>
              <a:gd name="connsiteX102" fmla="*/ 29546 w 337647"/>
              <a:gd name="connsiteY102" fmla="*/ 199537 h 290513"/>
              <a:gd name="connsiteX103" fmla="*/ 19030 w 337647"/>
              <a:gd name="connsiteY103" fmla="*/ 145714 h 290513"/>
              <a:gd name="connsiteX104" fmla="*/ 150484 w 337647"/>
              <a:gd name="connsiteY104" fmla="*/ 0 h 290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37647" h="290513">
                <a:moveTo>
                  <a:pt x="181524" y="231775"/>
                </a:moveTo>
                <a:cubicBezTo>
                  <a:pt x="184159" y="234386"/>
                  <a:pt x="188113" y="235691"/>
                  <a:pt x="190749" y="236996"/>
                </a:cubicBezTo>
                <a:cubicBezTo>
                  <a:pt x="194703" y="238302"/>
                  <a:pt x="199975" y="239607"/>
                  <a:pt x="205246" y="239607"/>
                </a:cubicBezTo>
                <a:cubicBezTo>
                  <a:pt x="210518" y="239607"/>
                  <a:pt x="217108" y="238302"/>
                  <a:pt x="222379" y="235691"/>
                </a:cubicBezTo>
                <a:lnTo>
                  <a:pt x="243466" y="247439"/>
                </a:lnTo>
                <a:cubicBezTo>
                  <a:pt x="248738" y="251354"/>
                  <a:pt x="255327" y="252660"/>
                  <a:pt x="261917" y="252660"/>
                </a:cubicBezTo>
                <a:cubicBezTo>
                  <a:pt x="235559" y="276155"/>
                  <a:pt x="201292" y="290513"/>
                  <a:pt x="163073" y="290513"/>
                </a:cubicBezTo>
                <a:cubicBezTo>
                  <a:pt x="118263" y="290513"/>
                  <a:pt x="78726" y="270934"/>
                  <a:pt x="52367" y="239607"/>
                </a:cubicBezTo>
                <a:cubicBezTo>
                  <a:pt x="52367" y="239607"/>
                  <a:pt x="52367" y="239607"/>
                  <a:pt x="60275" y="234386"/>
                </a:cubicBezTo>
                <a:cubicBezTo>
                  <a:pt x="60275" y="234386"/>
                  <a:pt x="60275" y="234386"/>
                  <a:pt x="91905" y="243523"/>
                </a:cubicBezTo>
                <a:cubicBezTo>
                  <a:pt x="91905" y="244828"/>
                  <a:pt x="91905" y="246133"/>
                  <a:pt x="93223" y="247439"/>
                </a:cubicBezTo>
                <a:cubicBezTo>
                  <a:pt x="97176" y="256576"/>
                  <a:pt x="105084" y="263102"/>
                  <a:pt x="114309" y="267018"/>
                </a:cubicBezTo>
                <a:cubicBezTo>
                  <a:pt x="118263" y="269629"/>
                  <a:pt x="123535" y="269629"/>
                  <a:pt x="127489" y="269629"/>
                </a:cubicBezTo>
                <a:cubicBezTo>
                  <a:pt x="143304" y="269629"/>
                  <a:pt x="157801" y="260491"/>
                  <a:pt x="164391" y="244828"/>
                </a:cubicBezTo>
                <a:cubicBezTo>
                  <a:pt x="164391" y="243523"/>
                  <a:pt x="164391" y="240912"/>
                  <a:pt x="165708" y="239607"/>
                </a:cubicBezTo>
                <a:cubicBezTo>
                  <a:pt x="165708" y="239607"/>
                  <a:pt x="165708" y="239607"/>
                  <a:pt x="181524" y="231775"/>
                </a:cubicBezTo>
                <a:close/>
                <a:moveTo>
                  <a:pt x="127774" y="220663"/>
                </a:moveTo>
                <a:cubicBezTo>
                  <a:pt x="123904" y="220663"/>
                  <a:pt x="120035" y="223278"/>
                  <a:pt x="118745" y="227200"/>
                </a:cubicBezTo>
                <a:cubicBezTo>
                  <a:pt x="117455" y="229815"/>
                  <a:pt x="118745" y="232429"/>
                  <a:pt x="118745" y="235044"/>
                </a:cubicBezTo>
                <a:cubicBezTo>
                  <a:pt x="120035" y="237659"/>
                  <a:pt x="122615" y="238966"/>
                  <a:pt x="125194" y="240273"/>
                </a:cubicBezTo>
                <a:cubicBezTo>
                  <a:pt x="129064" y="242888"/>
                  <a:pt x="135513" y="238966"/>
                  <a:pt x="136803" y="235044"/>
                </a:cubicBezTo>
                <a:cubicBezTo>
                  <a:pt x="138093" y="232429"/>
                  <a:pt x="138093" y="229815"/>
                  <a:pt x="136803" y="227200"/>
                </a:cubicBezTo>
                <a:cubicBezTo>
                  <a:pt x="135513" y="224585"/>
                  <a:pt x="134223" y="223278"/>
                  <a:pt x="131644" y="221970"/>
                </a:cubicBezTo>
                <a:cubicBezTo>
                  <a:pt x="130354" y="221970"/>
                  <a:pt x="129064" y="220663"/>
                  <a:pt x="127774" y="220663"/>
                </a:cubicBezTo>
                <a:close/>
                <a:moveTo>
                  <a:pt x="206249" y="190500"/>
                </a:moveTo>
                <a:cubicBezTo>
                  <a:pt x="200745" y="190500"/>
                  <a:pt x="197994" y="193080"/>
                  <a:pt x="195242" y="196950"/>
                </a:cubicBezTo>
                <a:cubicBezTo>
                  <a:pt x="195242" y="199529"/>
                  <a:pt x="195242" y="202109"/>
                  <a:pt x="196618" y="204689"/>
                </a:cubicBezTo>
                <a:cubicBezTo>
                  <a:pt x="196618" y="207269"/>
                  <a:pt x="199370" y="208558"/>
                  <a:pt x="202121" y="209848"/>
                </a:cubicBezTo>
                <a:cubicBezTo>
                  <a:pt x="207625" y="211138"/>
                  <a:pt x="213128" y="208558"/>
                  <a:pt x="215880" y="204689"/>
                </a:cubicBezTo>
                <a:cubicBezTo>
                  <a:pt x="215880" y="202109"/>
                  <a:pt x="215880" y="199529"/>
                  <a:pt x="214504" y="196950"/>
                </a:cubicBezTo>
                <a:cubicBezTo>
                  <a:pt x="214504" y="194370"/>
                  <a:pt x="211752" y="193080"/>
                  <a:pt x="209001" y="191790"/>
                </a:cubicBezTo>
                <a:cubicBezTo>
                  <a:pt x="207625" y="190500"/>
                  <a:pt x="206249" y="190500"/>
                  <a:pt x="206249" y="190500"/>
                </a:cubicBezTo>
                <a:close/>
                <a:moveTo>
                  <a:pt x="201791" y="175311"/>
                </a:moveTo>
                <a:cubicBezTo>
                  <a:pt x="206090" y="174661"/>
                  <a:pt x="210720" y="174986"/>
                  <a:pt x="215351" y="176934"/>
                </a:cubicBezTo>
                <a:cubicBezTo>
                  <a:pt x="219319" y="178233"/>
                  <a:pt x="223288" y="180831"/>
                  <a:pt x="227257" y="184728"/>
                </a:cubicBezTo>
                <a:cubicBezTo>
                  <a:pt x="228580" y="187325"/>
                  <a:pt x="229903" y="188624"/>
                  <a:pt x="229903" y="191222"/>
                </a:cubicBezTo>
                <a:cubicBezTo>
                  <a:pt x="231226" y="193820"/>
                  <a:pt x="232549" y="197717"/>
                  <a:pt x="232549" y="201613"/>
                </a:cubicBezTo>
                <a:cubicBezTo>
                  <a:pt x="232549" y="201613"/>
                  <a:pt x="232549" y="201613"/>
                  <a:pt x="261653" y="218498"/>
                </a:cubicBezTo>
                <a:cubicBezTo>
                  <a:pt x="261653" y="218498"/>
                  <a:pt x="261653" y="218498"/>
                  <a:pt x="319861" y="184728"/>
                </a:cubicBezTo>
                <a:cubicBezTo>
                  <a:pt x="325153" y="180831"/>
                  <a:pt x="333090" y="183429"/>
                  <a:pt x="335736" y="188624"/>
                </a:cubicBezTo>
                <a:cubicBezTo>
                  <a:pt x="339705" y="193820"/>
                  <a:pt x="337059" y="200314"/>
                  <a:pt x="331768" y="204211"/>
                </a:cubicBezTo>
                <a:cubicBezTo>
                  <a:pt x="331768" y="204211"/>
                  <a:pt x="331768" y="204211"/>
                  <a:pt x="274882" y="237981"/>
                </a:cubicBezTo>
                <a:cubicBezTo>
                  <a:pt x="266944" y="241878"/>
                  <a:pt x="257684" y="241878"/>
                  <a:pt x="251069" y="237981"/>
                </a:cubicBezTo>
                <a:cubicBezTo>
                  <a:pt x="251069" y="237981"/>
                  <a:pt x="251069" y="237981"/>
                  <a:pt x="223288" y="222395"/>
                </a:cubicBezTo>
                <a:cubicBezTo>
                  <a:pt x="219319" y="224993"/>
                  <a:pt x="215351" y="226292"/>
                  <a:pt x="210059" y="227590"/>
                </a:cubicBezTo>
                <a:cubicBezTo>
                  <a:pt x="208736" y="227590"/>
                  <a:pt x="207413" y="227590"/>
                  <a:pt x="206090" y="227590"/>
                </a:cubicBezTo>
                <a:cubicBezTo>
                  <a:pt x="202121" y="227590"/>
                  <a:pt x="199476" y="227590"/>
                  <a:pt x="195507" y="226292"/>
                </a:cubicBezTo>
                <a:cubicBezTo>
                  <a:pt x="191538" y="224993"/>
                  <a:pt x="187569" y="222395"/>
                  <a:pt x="184924" y="218498"/>
                </a:cubicBezTo>
                <a:cubicBezTo>
                  <a:pt x="184924" y="218498"/>
                  <a:pt x="184924" y="218498"/>
                  <a:pt x="166403" y="226292"/>
                </a:cubicBezTo>
                <a:cubicBezTo>
                  <a:pt x="166403" y="226292"/>
                  <a:pt x="166403" y="226292"/>
                  <a:pt x="155819" y="231487"/>
                </a:cubicBezTo>
                <a:cubicBezTo>
                  <a:pt x="155819" y="235384"/>
                  <a:pt x="154496" y="237981"/>
                  <a:pt x="153173" y="240579"/>
                </a:cubicBezTo>
                <a:cubicBezTo>
                  <a:pt x="149205" y="250970"/>
                  <a:pt x="139944" y="258763"/>
                  <a:pt x="128038" y="258763"/>
                </a:cubicBezTo>
                <a:cubicBezTo>
                  <a:pt x="125392" y="258763"/>
                  <a:pt x="121423" y="257464"/>
                  <a:pt x="118778" y="256165"/>
                </a:cubicBezTo>
                <a:cubicBezTo>
                  <a:pt x="112163" y="253568"/>
                  <a:pt x="106871" y="248372"/>
                  <a:pt x="102903" y="241878"/>
                </a:cubicBezTo>
                <a:cubicBezTo>
                  <a:pt x="102903" y="239280"/>
                  <a:pt x="101580" y="236682"/>
                  <a:pt x="101580" y="234085"/>
                </a:cubicBezTo>
                <a:cubicBezTo>
                  <a:pt x="101580" y="234085"/>
                  <a:pt x="101580" y="234085"/>
                  <a:pt x="89673" y="230188"/>
                </a:cubicBezTo>
                <a:cubicBezTo>
                  <a:pt x="89673" y="230188"/>
                  <a:pt x="89673" y="230188"/>
                  <a:pt x="60569" y="222395"/>
                </a:cubicBezTo>
                <a:cubicBezTo>
                  <a:pt x="60569" y="222395"/>
                  <a:pt x="60569" y="222395"/>
                  <a:pt x="15590" y="243177"/>
                </a:cubicBezTo>
                <a:cubicBezTo>
                  <a:pt x="14267" y="244476"/>
                  <a:pt x="12944" y="244476"/>
                  <a:pt x="11621" y="244476"/>
                </a:cubicBezTo>
                <a:cubicBezTo>
                  <a:pt x="6330" y="244476"/>
                  <a:pt x="2361" y="241878"/>
                  <a:pt x="1038" y="237981"/>
                </a:cubicBezTo>
                <a:cubicBezTo>
                  <a:pt x="-1608" y="232786"/>
                  <a:pt x="1038" y="226292"/>
                  <a:pt x="6330" y="223694"/>
                </a:cubicBezTo>
                <a:cubicBezTo>
                  <a:pt x="6330" y="223694"/>
                  <a:pt x="6330" y="223694"/>
                  <a:pt x="49986" y="202912"/>
                </a:cubicBezTo>
                <a:cubicBezTo>
                  <a:pt x="55278" y="200314"/>
                  <a:pt x="60569" y="199015"/>
                  <a:pt x="65861" y="201613"/>
                </a:cubicBezTo>
                <a:cubicBezTo>
                  <a:pt x="65861" y="201613"/>
                  <a:pt x="65861" y="201613"/>
                  <a:pt x="97611" y="209406"/>
                </a:cubicBezTo>
                <a:cubicBezTo>
                  <a:pt x="97611" y="209406"/>
                  <a:pt x="97611" y="209406"/>
                  <a:pt x="109517" y="213303"/>
                </a:cubicBezTo>
                <a:cubicBezTo>
                  <a:pt x="116132" y="205510"/>
                  <a:pt x="128038" y="202912"/>
                  <a:pt x="138621" y="206809"/>
                </a:cubicBezTo>
                <a:cubicBezTo>
                  <a:pt x="141267" y="208107"/>
                  <a:pt x="143913" y="209406"/>
                  <a:pt x="145236" y="210705"/>
                </a:cubicBezTo>
                <a:cubicBezTo>
                  <a:pt x="145236" y="210705"/>
                  <a:pt x="145236" y="210705"/>
                  <a:pt x="157142" y="206809"/>
                </a:cubicBezTo>
                <a:cubicBezTo>
                  <a:pt x="157142" y="206809"/>
                  <a:pt x="157142" y="206809"/>
                  <a:pt x="178309" y="196418"/>
                </a:cubicBezTo>
                <a:cubicBezTo>
                  <a:pt x="178309" y="195119"/>
                  <a:pt x="179632" y="193820"/>
                  <a:pt x="179632" y="192521"/>
                </a:cubicBezTo>
                <a:cubicBezTo>
                  <a:pt x="182278" y="187325"/>
                  <a:pt x="184924" y="183429"/>
                  <a:pt x="190215" y="179532"/>
                </a:cubicBezTo>
                <a:cubicBezTo>
                  <a:pt x="193522" y="177584"/>
                  <a:pt x="197491" y="175960"/>
                  <a:pt x="201791" y="175311"/>
                </a:cubicBezTo>
                <a:close/>
                <a:moveTo>
                  <a:pt x="197837" y="12700"/>
                </a:moveTo>
                <a:cubicBezTo>
                  <a:pt x="249179" y="17979"/>
                  <a:pt x="291306" y="60210"/>
                  <a:pt x="295255" y="111680"/>
                </a:cubicBezTo>
                <a:cubicBezTo>
                  <a:pt x="295255" y="114319"/>
                  <a:pt x="295255" y="116959"/>
                  <a:pt x="292622" y="118279"/>
                </a:cubicBezTo>
                <a:cubicBezTo>
                  <a:pt x="291306" y="120918"/>
                  <a:pt x="288673" y="122238"/>
                  <a:pt x="286040" y="122238"/>
                </a:cubicBezTo>
                <a:cubicBezTo>
                  <a:pt x="286040" y="122238"/>
                  <a:pt x="286040" y="122238"/>
                  <a:pt x="196520" y="122238"/>
                </a:cubicBezTo>
                <a:cubicBezTo>
                  <a:pt x="191254" y="122238"/>
                  <a:pt x="187305" y="118279"/>
                  <a:pt x="187305" y="113000"/>
                </a:cubicBezTo>
                <a:cubicBezTo>
                  <a:pt x="187305" y="113000"/>
                  <a:pt x="187305" y="113000"/>
                  <a:pt x="187305" y="21938"/>
                </a:cubicBezTo>
                <a:cubicBezTo>
                  <a:pt x="187305" y="19299"/>
                  <a:pt x="188621" y="17979"/>
                  <a:pt x="189938" y="15339"/>
                </a:cubicBezTo>
                <a:cubicBezTo>
                  <a:pt x="192571" y="14020"/>
                  <a:pt x="195204" y="12700"/>
                  <a:pt x="197837" y="12700"/>
                </a:cubicBezTo>
                <a:close/>
                <a:moveTo>
                  <a:pt x="150484" y="0"/>
                </a:moveTo>
                <a:cubicBezTo>
                  <a:pt x="154427" y="0"/>
                  <a:pt x="157057" y="1313"/>
                  <a:pt x="159686" y="3938"/>
                </a:cubicBezTo>
                <a:cubicBezTo>
                  <a:pt x="162315" y="6564"/>
                  <a:pt x="163629" y="9189"/>
                  <a:pt x="163629" y="13127"/>
                </a:cubicBezTo>
                <a:cubicBezTo>
                  <a:pt x="163629" y="13127"/>
                  <a:pt x="163629" y="13127"/>
                  <a:pt x="163629" y="132587"/>
                </a:cubicBezTo>
                <a:cubicBezTo>
                  <a:pt x="163629" y="139151"/>
                  <a:pt x="168887" y="145714"/>
                  <a:pt x="176775" y="145714"/>
                </a:cubicBezTo>
                <a:cubicBezTo>
                  <a:pt x="176775" y="145714"/>
                  <a:pt x="176775" y="145714"/>
                  <a:pt x="296398" y="145714"/>
                </a:cubicBezTo>
                <a:cubicBezTo>
                  <a:pt x="300341" y="145714"/>
                  <a:pt x="302970" y="147027"/>
                  <a:pt x="305599" y="149653"/>
                </a:cubicBezTo>
                <a:cubicBezTo>
                  <a:pt x="308228" y="152278"/>
                  <a:pt x="309543" y="154904"/>
                  <a:pt x="308228" y="158842"/>
                </a:cubicBezTo>
                <a:cubicBezTo>
                  <a:pt x="308228" y="165406"/>
                  <a:pt x="306914" y="171969"/>
                  <a:pt x="305599" y="178533"/>
                </a:cubicBezTo>
                <a:cubicBezTo>
                  <a:pt x="305599" y="178533"/>
                  <a:pt x="305599" y="178533"/>
                  <a:pt x="262220" y="204788"/>
                </a:cubicBezTo>
                <a:cubicBezTo>
                  <a:pt x="262220" y="204788"/>
                  <a:pt x="262220" y="204788"/>
                  <a:pt x="242502" y="194286"/>
                </a:cubicBezTo>
                <a:cubicBezTo>
                  <a:pt x="239872" y="181158"/>
                  <a:pt x="231985" y="169344"/>
                  <a:pt x="218840" y="165406"/>
                </a:cubicBezTo>
                <a:cubicBezTo>
                  <a:pt x="214896" y="162780"/>
                  <a:pt x="209638" y="162780"/>
                  <a:pt x="205694" y="162780"/>
                </a:cubicBezTo>
                <a:cubicBezTo>
                  <a:pt x="189920" y="162780"/>
                  <a:pt x="175460" y="171969"/>
                  <a:pt x="168887" y="186409"/>
                </a:cubicBezTo>
                <a:cubicBezTo>
                  <a:pt x="168887" y="187722"/>
                  <a:pt x="168887" y="187722"/>
                  <a:pt x="168887" y="187722"/>
                </a:cubicBezTo>
                <a:cubicBezTo>
                  <a:pt x="168887" y="187722"/>
                  <a:pt x="168887" y="187722"/>
                  <a:pt x="146540" y="196912"/>
                </a:cubicBezTo>
                <a:cubicBezTo>
                  <a:pt x="145226" y="196912"/>
                  <a:pt x="143911" y="195599"/>
                  <a:pt x="142597" y="195599"/>
                </a:cubicBezTo>
                <a:cubicBezTo>
                  <a:pt x="137338" y="192973"/>
                  <a:pt x="133395" y="192973"/>
                  <a:pt x="128137" y="192973"/>
                </a:cubicBezTo>
                <a:cubicBezTo>
                  <a:pt x="120249" y="192973"/>
                  <a:pt x="112362" y="195599"/>
                  <a:pt x="107104" y="199537"/>
                </a:cubicBezTo>
                <a:cubicBezTo>
                  <a:pt x="107104" y="199537"/>
                  <a:pt x="107104" y="199537"/>
                  <a:pt x="70297" y="189035"/>
                </a:cubicBezTo>
                <a:cubicBezTo>
                  <a:pt x="61095" y="187722"/>
                  <a:pt x="53208" y="187722"/>
                  <a:pt x="45321" y="191661"/>
                </a:cubicBezTo>
                <a:lnTo>
                  <a:pt x="29546" y="199537"/>
                </a:lnTo>
                <a:cubicBezTo>
                  <a:pt x="21659" y="182471"/>
                  <a:pt x="19030" y="164093"/>
                  <a:pt x="19030" y="145714"/>
                </a:cubicBezTo>
                <a:cubicBezTo>
                  <a:pt x="19030" y="69575"/>
                  <a:pt x="76870" y="7876"/>
                  <a:pt x="150484" y="0"/>
                </a:cubicBezTo>
                <a:close/>
              </a:path>
            </a:pathLst>
          </a:custGeom>
          <a:solidFill>
            <a:srgbClr val="B99A95"/>
          </a:solidFill>
          <a:ln>
            <a:noFill/>
          </a:ln>
        </p:spPr>
        <p:txBody>
          <a:bodyPr anchor="ctr"/>
          <a:p>
            <a:pPr marL="0" marR="0" lvl="0" indent="0" algn="ctr" defTabSz="1219200" rtl="0" eaLnBrk="1" fontAlgn="auto" latinLnBrk="0" hangingPunct="1">
              <a:lnSpc>
                <a:spcPct val="100000"/>
              </a:lnSpc>
              <a:spcBef>
                <a:spcPts val="0"/>
              </a:spcBef>
              <a:spcAft>
                <a:spcPts val="0"/>
              </a:spcAft>
              <a:buClrTx/>
              <a:buSzTx/>
              <a:buFontTx/>
              <a:buNone/>
              <a:defRPr/>
            </a:pPr>
            <a:endParaRPr kumimoji="0" sz="2400" b="0" i="0" u="none" strike="noStrike" kern="1200" cap="none" spc="0" normalizeH="0" baseline="0" noProof="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endParaRPr>
          </a:p>
        </p:txBody>
      </p:sp>
      <p:sp>
        <p:nvSpPr>
          <p:cNvPr id="2" name="任意多边形: 形状 11"/>
          <p:cNvSpPr>
            <a:spLocks noChangeAspect="1"/>
          </p:cNvSpPr>
          <p:nvPr>
            <p:custDataLst>
              <p:tags r:id="rId3"/>
            </p:custDataLst>
          </p:nvPr>
        </p:nvSpPr>
        <p:spPr bwMode="auto">
          <a:xfrm>
            <a:off x="795020" y="3345815"/>
            <a:ext cx="584200" cy="502285"/>
          </a:xfrm>
          <a:custGeom>
            <a:avLst/>
            <a:gdLst>
              <a:gd name="connsiteX0" fmla="*/ 181524 w 337647"/>
              <a:gd name="connsiteY0" fmla="*/ 231775 h 290513"/>
              <a:gd name="connsiteX1" fmla="*/ 190749 w 337647"/>
              <a:gd name="connsiteY1" fmla="*/ 236996 h 290513"/>
              <a:gd name="connsiteX2" fmla="*/ 205246 w 337647"/>
              <a:gd name="connsiteY2" fmla="*/ 239607 h 290513"/>
              <a:gd name="connsiteX3" fmla="*/ 222379 w 337647"/>
              <a:gd name="connsiteY3" fmla="*/ 235691 h 290513"/>
              <a:gd name="connsiteX4" fmla="*/ 243466 w 337647"/>
              <a:gd name="connsiteY4" fmla="*/ 247439 h 290513"/>
              <a:gd name="connsiteX5" fmla="*/ 261917 w 337647"/>
              <a:gd name="connsiteY5" fmla="*/ 252660 h 290513"/>
              <a:gd name="connsiteX6" fmla="*/ 163073 w 337647"/>
              <a:gd name="connsiteY6" fmla="*/ 290513 h 290513"/>
              <a:gd name="connsiteX7" fmla="*/ 52367 w 337647"/>
              <a:gd name="connsiteY7" fmla="*/ 239607 h 290513"/>
              <a:gd name="connsiteX8" fmla="*/ 60275 w 337647"/>
              <a:gd name="connsiteY8" fmla="*/ 234386 h 290513"/>
              <a:gd name="connsiteX9" fmla="*/ 91905 w 337647"/>
              <a:gd name="connsiteY9" fmla="*/ 243523 h 290513"/>
              <a:gd name="connsiteX10" fmla="*/ 93223 w 337647"/>
              <a:gd name="connsiteY10" fmla="*/ 247439 h 290513"/>
              <a:gd name="connsiteX11" fmla="*/ 114309 w 337647"/>
              <a:gd name="connsiteY11" fmla="*/ 267018 h 290513"/>
              <a:gd name="connsiteX12" fmla="*/ 127489 w 337647"/>
              <a:gd name="connsiteY12" fmla="*/ 269629 h 290513"/>
              <a:gd name="connsiteX13" fmla="*/ 164391 w 337647"/>
              <a:gd name="connsiteY13" fmla="*/ 244828 h 290513"/>
              <a:gd name="connsiteX14" fmla="*/ 165708 w 337647"/>
              <a:gd name="connsiteY14" fmla="*/ 239607 h 290513"/>
              <a:gd name="connsiteX15" fmla="*/ 181524 w 337647"/>
              <a:gd name="connsiteY15" fmla="*/ 231775 h 290513"/>
              <a:gd name="connsiteX16" fmla="*/ 127774 w 337647"/>
              <a:gd name="connsiteY16" fmla="*/ 220663 h 290513"/>
              <a:gd name="connsiteX17" fmla="*/ 118745 w 337647"/>
              <a:gd name="connsiteY17" fmla="*/ 227200 h 290513"/>
              <a:gd name="connsiteX18" fmla="*/ 118745 w 337647"/>
              <a:gd name="connsiteY18" fmla="*/ 235044 h 290513"/>
              <a:gd name="connsiteX19" fmla="*/ 125194 w 337647"/>
              <a:gd name="connsiteY19" fmla="*/ 240273 h 290513"/>
              <a:gd name="connsiteX20" fmla="*/ 136803 w 337647"/>
              <a:gd name="connsiteY20" fmla="*/ 235044 h 290513"/>
              <a:gd name="connsiteX21" fmla="*/ 136803 w 337647"/>
              <a:gd name="connsiteY21" fmla="*/ 227200 h 290513"/>
              <a:gd name="connsiteX22" fmla="*/ 131644 w 337647"/>
              <a:gd name="connsiteY22" fmla="*/ 221970 h 290513"/>
              <a:gd name="connsiteX23" fmla="*/ 127774 w 337647"/>
              <a:gd name="connsiteY23" fmla="*/ 220663 h 290513"/>
              <a:gd name="connsiteX24" fmla="*/ 206249 w 337647"/>
              <a:gd name="connsiteY24" fmla="*/ 190500 h 290513"/>
              <a:gd name="connsiteX25" fmla="*/ 195242 w 337647"/>
              <a:gd name="connsiteY25" fmla="*/ 196950 h 290513"/>
              <a:gd name="connsiteX26" fmla="*/ 196618 w 337647"/>
              <a:gd name="connsiteY26" fmla="*/ 204689 h 290513"/>
              <a:gd name="connsiteX27" fmla="*/ 202121 w 337647"/>
              <a:gd name="connsiteY27" fmla="*/ 209848 h 290513"/>
              <a:gd name="connsiteX28" fmla="*/ 215880 w 337647"/>
              <a:gd name="connsiteY28" fmla="*/ 204689 h 290513"/>
              <a:gd name="connsiteX29" fmla="*/ 214504 w 337647"/>
              <a:gd name="connsiteY29" fmla="*/ 196950 h 290513"/>
              <a:gd name="connsiteX30" fmla="*/ 209001 w 337647"/>
              <a:gd name="connsiteY30" fmla="*/ 191790 h 290513"/>
              <a:gd name="connsiteX31" fmla="*/ 206249 w 337647"/>
              <a:gd name="connsiteY31" fmla="*/ 190500 h 290513"/>
              <a:gd name="connsiteX32" fmla="*/ 201791 w 337647"/>
              <a:gd name="connsiteY32" fmla="*/ 175311 h 290513"/>
              <a:gd name="connsiteX33" fmla="*/ 215351 w 337647"/>
              <a:gd name="connsiteY33" fmla="*/ 176934 h 290513"/>
              <a:gd name="connsiteX34" fmla="*/ 227257 w 337647"/>
              <a:gd name="connsiteY34" fmla="*/ 184728 h 290513"/>
              <a:gd name="connsiteX35" fmla="*/ 229903 w 337647"/>
              <a:gd name="connsiteY35" fmla="*/ 191222 h 290513"/>
              <a:gd name="connsiteX36" fmla="*/ 232549 w 337647"/>
              <a:gd name="connsiteY36" fmla="*/ 201613 h 290513"/>
              <a:gd name="connsiteX37" fmla="*/ 261653 w 337647"/>
              <a:gd name="connsiteY37" fmla="*/ 218498 h 290513"/>
              <a:gd name="connsiteX38" fmla="*/ 319861 w 337647"/>
              <a:gd name="connsiteY38" fmla="*/ 184728 h 290513"/>
              <a:gd name="connsiteX39" fmla="*/ 335736 w 337647"/>
              <a:gd name="connsiteY39" fmla="*/ 188624 h 290513"/>
              <a:gd name="connsiteX40" fmla="*/ 331768 w 337647"/>
              <a:gd name="connsiteY40" fmla="*/ 204211 h 290513"/>
              <a:gd name="connsiteX41" fmla="*/ 274882 w 337647"/>
              <a:gd name="connsiteY41" fmla="*/ 237981 h 290513"/>
              <a:gd name="connsiteX42" fmla="*/ 251069 w 337647"/>
              <a:gd name="connsiteY42" fmla="*/ 237981 h 290513"/>
              <a:gd name="connsiteX43" fmla="*/ 223288 w 337647"/>
              <a:gd name="connsiteY43" fmla="*/ 222395 h 290513"/>
              <a:gd name="connsiteX44" fmla="*/ 210059 w 337647"/>
              <a:gd name="connsiteY44" fmla="*/ 227590 h 290513"/>
              <a:gd name="connsiteX45" fmla="*/ 206090 w 337647"/>
              <a:gd name="connsiteY45" fmla="*/ 227590 h 290513"/>
              <a:gd name="connsiteX46" fmla="*/ 195507 w 337647"/>
              <a:gd name="connsiteY46" fmla="*/ 226292 h 290513"/>
              <a:gd name="connsiteX47" fmla="*/ 184924 w 337647"/>
              <a:gd name="connsiteY47" fmla="*/ 218498 h 290513"/>
              <a:gd name="connsiteX48" fmla="*/ 166403 w 337647"/>
              <a:gd name="connsiteY48" fmla="*/ 226292 h 290513"/>
              <a:gd name="connsiteX49" fmla="*/ 155819 w 337647"/>
              <a:gd name="connsiteY49" fmla="*/ 231487 h 290513"/>
              <a:gd name="connsiteX50" fmla="*/ 153173 w 337647"/>
              <a:gd name="connsiteY50" fmla="*/ 240579 h 290513"/>
              <a:gd name="connsiteX51" fmla="*/ 128038 w 337647"/>
              <a:gd name="connsiteY51" fmla="*/ 258763 h 290513"/>
              <a:gd name="connsiteX52" fmla="*/ 118778 w 337647"/>
              <a:gd name="connsiteY52" fmla="*/ 256165 h 290513"/>
              <a:gd name="connsiteX53" fmla="*/ 102903 w 337647"/>
              <a:gd name="connsiteY53" fmla="*/ 241878 h 290513"/>
              <a:gd name="connsiteX54" fmla="*/ 101580 w 337647"/>
              <a:gd name="connsiteY54" fmla="*/ 234085 h 290513"/>
              <a:gd name="connsiteX55" fmla="*/ 89673 w 337647"/>
              <a:gd name="connsiteY55" fmla="*/ 230188 h 290513"/>
              <a:gd name="connsiteX56" fmla="*/ 60569 w 337647"/>
              <a:gd name="connsiteY56" fmla="*/ 222395 h 290513"/>
              <a:gd name="connsiteX57" fmla="*/ 15590 w 337647"/>
              <a:gd name="connsiteY57" fmla="*/ 243177 h 290513"/>
              <a:gd name="connsiteX58" fmla="*/ 11621 w 337647"/>
              <a:gd name="connsiteY58" fmla="*/ 244476 h 290513"/>
              <a:gd name="connsiteX59" fmla="*/ 1038 w 337647"/>
              <a:gd name="connsiteY59" fmla="*/ 237981 h 290513"/>
              <a:gd name="connsiteX60" fmla="*/ 6330 w 337647"/>
              <a:gd name="connsiteY60" fmla="*/ 223694 h 290513"/>
              <a:gd name="connsiteX61" fmla="*/ 49986 w 337647"/>
              <a:gd name="connsiteY61" fmla="*/ 202912 h 290513"/>
              <a:gd name="connsiteX62" fmla="*/ 65861 w 337647"/>
              <a:gd name="connsiteY62" fmla="*/ 201613 h 290513"/>
              <a:gd name="connsiteX63" fmla="*/ 97611 w 337647"/>
              <a:gd name="connsiteY63" fmla="*/ 209406 h 290513"/>
              <a:gd name="connsiteX64" fmla="*/ 109517 w 337647"/>
              <a:gd name="connsiteY64" fmla="*/ 213303 h 290513"/>
              <a:gd name="connsiteX65" fmla="*/ 138621 w 337647"/>
              <a:gd name="connsiteY65" fmla="*/ 206809 h 290513"/>
              <a:gd name="connsiteX66" fmla="*/ 145236 w 337647"/>
              <a:gd name="connsiteY66" fmla="*/ 210705 h 290513"/>
              <a:gd name="connsiteX67" fmla="*/ 157142 w 337647"/>
              <a:gd name="connsiteY67" fmla="*/ 206809 h 290513"/>
              <a:gd name="connsiteX68" fmla="*/ 178309 w 337647"/>
              <a:gd name="connsiteY68" fmla="*/ 196418 h 290513"/>
              <a:gd name="connsiteX69" fmla="*/ 179632 w 337647"/>
              <a:gd name="connsiteY69" fmla="*/ 192521 h 290513"/>
              <a:gd name="connsiteX70" fmla="*/ 190215 w 337647"/>
              <a:gd name="connsiteY70" fmla="*/ 179532 h 290513"/>
              <a:gd name="connsiteX71" fmla="*/ 201791 w 337647"/>
              <a:gd name="connsiteY71" fmla="*/ 175311 h 290513"/>
              <a:gd name="connsiteX72" fmla="*/ 197837 w 337647"/>
              <a:gd name="connsiteY72" fmla="*/ 12700 h 290513"/>
              <a:gd name="connsiteX73" fmla="*/ 295255 w 337647"/>
              <a:gd name="connsiteY73" fmla="*/ 111680 h 290513"/>
              <a:gd name="connsiteX74" fmla="*/ 292622 w 337647"/>
              <a:gd name="connsiteY74" fmla="*/ 118279 h 290513"/>
              <a:gd name="connsiteX75" fmla="*/ 286040 w 337647"/>
              <a:gd name="connsiteY75" fmla="*/ 122238 h 290513"/>
              <a:gd name="connsiteX76" fmla="*/ 196520 w 337647"/>
              <a:gd name="connsiteY76" fmla="*/ 122238 h 290513"/>
              <a:gd name="connsiteX77" fmla="*/ 187305 w 337647"/>
              <a:gd name="connsiteY77" fmla="*/ 113000 h 290513"/>
              <a:gd name="connsiteX78" fmla="*/ 187305 w 337647"/>
              <a:gd name="connsiteY78" fmla="*/ 21938 h 290513"/>
              <a:gd name="connsiteX79" fmla="*/ 189938 w 337647"/>
              <a:gd name="connsiteY79" fmla="*/ 15339 h 290513"/>
              <a:gd name="connsiteX80" fmla="*/ 197837 w 337647"/>
              <a:gd name="connsiteY80" fmla="*/ 12700 h 290513"/>
              <a:gd name="connsiteX81" fmla="*/ 150484 w 337647"/>
              <a:gd name="connsiteY81" fmla="*/ 0 h 290513"/>
              <a:gd name="connsiteX82" fmla="*/ 159686 w 337647"/>
              <a:gd name="connsiteY82" fmla="*/ 3938 h 290513"/>
              <a:gd name="connsiteX83" fmla="*/ 163629 w 337647"/>
              <a:gd name="connsiteY83" fmla="*/ 13127 h 290513"/>
              <a:gd name="connsiteX84" fmla="*/ 163629 w 337647"/>
              <a:gd name="connsiteY84" fmla="*/ 132587 h 290513"/>
              <a:gd name="connsiteX85" fmla="*/ 176775 w 337647"/>
              <a:gd name="connsiteY85" fmla="*/ 145714 h 290513"/>
              <a:gd name="connsiteX86" fmla="*/ 296398 w 337647"/>
              <a:gd name="connsiteY86" fmla="*/ 145714 h 290513"/>
              <a:gd name="connsiteX87" fmla="*/ 305599 w 337647"/>
              <a:gd name="connsiteY87" fmla="*/ 149653 h 290513"/>
              <a:gd name="connsiteX88" fmla="*/ 308228 w 337647"/>
              <a:gd name="connsiteY88" fmla="*/ 158842 h 290513"/>
              <a:gd name="connsiteX89" fmla="*/ 305599 w 337647"/>
              <a:gd name="connsiteY89" fmla="*/ 178533 h 290513"/>
              <a:gd name="connsiteX90" fmla="*/ 262220 w 337647"/>
              <a:gd name="connsiteY90" fmla="*/ 204788 h 290513"/>
              <a:gd name="connsiteX91" fmla="*/ 242502 w 337647"/>
              <a:gd name="connsiteY91" fmla="*/ 194286 h 290513"/>
              <a:gd name="connsiteX92" fmla="*/ 218840 w 337647"/>
              <a:gd name="connsiteY92" fmla="*/ 165406 h 290513"/>
              <a:gd name="connsiteX93" fmla="*/ 205694 w 337647"/>
              <a:gd name="connsiteY93" fmla="*/ 162780 h 290513"/>
              <a:gd name="connsiteX94" fmla="*/ 168887 w 337647"/>
              <a:gd name="connsiteY94" fmla="*/ 186409 h 290513"/>
              <a:gd name="connsiteX95" fmla="*/ 168887 w 337647"/>
              <a:gd name="connsiteY95" fmla="*/ 187722 h 290513"/>
              <a:gd name="connsiteX96" fmla="*/ 146540 w 337647"/>
              <a:gd name="connsiteY96" fmla="*/ 196912 h 290513"/>
              <a:gd name="connsiteX97" fmla="*/ 142597 w 337647"/>
              <a:gd name="connsiteY97" fmla="*/ 195599 h 290513"/>
              <a:gd name="connsiteX98" fmla="*/ 128137 w 337647"/>
              <a:gd name="connsiteY98" fmla="*/ 192973 h 290513"/>
              <a:gd name="connsiteX99" fmla="*/ 107104 w 337647"/>
              <a:gd name="connsiteY99" fmla="*/ 199537 h 290513"/>
              <a:gd name="connsiteX100" fmla="*/ 70297 w 337647"/>
              <a:gd name="connsiteY100" fmla="*/ 189035 h 290513"/>
              <a:gd name="connsiteX101" fmla="*/ 45321 w 337647"/>
              <a:gd name="connsiteY101" fmla="*/ 191661 h 290513"/>
              <a:gd name="connsiteX102" fmla="*/ 29546 w 337647"/>
              <a:gd name="connsiteY102" fmla="*/ 199537 h 290513"/>
              <a:gd name="connsiteX103" fmla="*/ 19030 w 337647"/>
              <a:gd name="connsiteY103" fmla="*/ 145714 h 290513"/>
              <a:gd name="connsiteX104" fmla="*/ 150484 w 337647"/>
              <a:gd name="connsiteY104" fmla="*/ 0 h 290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37647" h="290513">
                <a:moveTo>
                  <a:pt x="181524" y="231775"/>
                </a:moveTo>
                <a:cubicBezTo>
                  <a:pt x="184159" y="234386"/>
                  <a:pt x="188113" y="235691"/>
                  <a:pt x="190749" y="236996"/>
                </a:cubicBezTo>
                <a:cubicBezTo>
                  <a:pt x="194703" y="238302"/>
                  <a:pt x="199975" y="239607"/>
                  <a:pt x="205246" y="239607"/>
                </a:cubicBezTo>
                <a:cubicBezTo>
                  <a:pt x="210518" y="239607"/>
                  <a:pt x="217108" y="238302"/>
                  <a:pt x="222379" y="235691"/>
                </a:cubicBezTo>
                <a:lnTo>
                  <a:pt x="243466" y="247439"/>
                </a:lnTo>
                <a:cubicBezTo>
                  <a:pt x="248738" y="251354"/>
                  <a:pt x="255327" y="252660"/>
                  <a:pt x="261917" y="252660"/>
                </a:cubicBezTo>
                <a:cubicBezTo>
                  <a:pt x="235559" y="276155"/>
                  <a:pt x="201292" y="290513"/>
                  <a:pt x="163073" y="290513"/>
                </a:cubicBezTo>
                <a:cubicBezTo>
                  <a:pt x="118263" y="290513"/>
                  <a:pt x="78726" y="270934"/>
                  <a:pt x="52367" y="239607"/>
                </a:cubicBezTo>
                <a:cubicBezTo>
                  <a:pt x="52367" y="239607"/>
                  <a:pt x="52367" y="239607"/>
                  <a:pt x="60275" y="234386"/>
                </a:cubicBezTo>
                <a:cubicBezTo>
                  <a:pt x="60275" y="234386"/>
                  <a:pt x="60275" y="234386"/>
                  <a:pt x="91905" y="243523"/>
                </a:cubicBezTo>
                <a:cubicBezTo>
                  <a:pt x="91905" y="244828"/>
                  <a:pt x="91905" y="246133"/>
                  <a:pt x="93223" y="247439"/>
                </a:cubicBezTo>
                <a:cubicBezTo>
                  <a:pt x="97176" y="256576"/>
                  <a:pt x="105084" y="263102"/>
                  <a:pt x="114309" y="267018"/>
                </a:cubicBezTo>
                <a:cubicBezTo>
                  <a:pt x="118263" y="269629"/>
                  <a:pt x="123535" y="269629"/>
                  <a:pt x="127489" y="269629"/>
                </a:cubicBezTo>
                <a:cubicBezTo>
                  <a:pt x="143304" y="269629"/>
                  <a:pt x="157801" y="260491"/>
                  <a:pt x="164391" y="244828"/>
                </a:cubicBezTo>
                <a:cubicBezTo>
                  <a:pt x="164391" y="243523"/>
                  <a:pt x="164391" y="240912"/>
                  <a:pt x="165708" y="239607"/>
                </a:cubicBezTo>
                <a:cubicBezTo>
                  <a:pt x="165708" y="239607"/>
                  <a:pt x="165708" y="239607"/>
                  <a:pt x="181524" y="231775"/>
                </a:cubicBezTo>
                <a:close/>
                <a:moveTo>
                  <a:pt x="127774" y="220663"/>
                </a:moveTo>
                <a:cubicBezTo>
                  <a:pt x="123904" y="220663"/>
                  <a:pt x="120035" y="223278"/>
                  <a:pt x="118745" y="227200"/>
                </a:cubicBezTo>
                <a:cubicBezTo>
                  <a:pt x="117455" y="229815"/>
                  <a:pt x="118745" y="232429"/>
                  <a:pt x="118745" y="235044"/>
                </a:cubicBezTo>
                <a:cubicBezTo>
                  <a:pt x="120035" y="237659"/>
                  <a:pt x="122615" y="238966"/>
                  <a:pt x="125194" y="240273"/>
                </a:cubicBezTo>
                <a:cubicBezTo>
                  <a:pt x="129064" y="242888"/>
                  <a:pt x="135513" y="238966"/>
                  <a:pt x="136803" y="235044"/>
                </a:cubicBezTo>
                <a:cubicBezTo>
                  <a:pt x="138093" y="232429"/>
                  <a:pt x="138093" y="229815"/>
                  <a:pt x="136803" y="227200"/>
                </a:cubicBezTo>
                <a:cubicBezTo>
                  <a:pt x="135513" y="224585"/>
                  <a:pt x="134223" y="223278"/>
                  <a:pt x="131644" y="221970"/>
                </a:cubicBezTo>
                <a:cubicBezTo>
                  <a:pt x="130354" y="221970"/>
                  <a:pt x="129064" y="220663"/>
                  <a:pt x="127774" y="220663"/>
                </a:cubicBezTo>
                <a:close/>
                <a:moveTo>
                  <a:pt x="206249" y="190500"/>
                </a:moveTo>
                <a:cubicBezTo>
                  <a:pt x="200745" y="190500"/>
                  <a:pt x="197994" y="193080"/>
                  <a:pt x="195242" y="196950"/>
                </a:cubicBezTo>
                <a:cubicBezTo>
                  <a:pt x="195242" y="199529"/>
                  <a:pt x="195242" y="202109"/>
                  <a:pt x="196618" y="204689"/>
                </a:cubicBezTo>
                <a:cubicBezTo>
                  <a:pt x="196618" y="207269"/>
                  <a:pt x="199370" y="208558"/>
                  <a:pt x="202121" y="209848"/>
                </a:cubicBezTo>
                <a:cubicBezTo>
                  <a:pt x="207625" y="211138"/>
                  <a:pt x="213128" y="208558"/>
                  <a:pt x="215880" y="204689"/>
                </a:cubicBezTo>
                <a:cubicBezTo>
                  <a:pt x="215880" y="202109"/>
                  <a:pt x="215880" y="199529"/>
                  <a:pt x="214504" y="196950"/>
                </a:cubicBezTo>
                <a:cubicBezTo>
                  <a:pt x="214504" y="194370"/>
                  <a:pt x="211752" y="193080"/>
                  <a:pt x="209001" y="191790"/>
                </a:cubicBezTo>
                <a:cubicBezTo>
                  <a:pt x="207625" y="190500"/>
                  <a:pt x="206249" y="190500"/>
                  <a:pt x="206249" y="190500"/>
                </a:cubicBezTo>
                <a:close/>
                <a:moveTo>
                  <a:pt x="201791" y="175311"/>
                </a:moveTo>
                <a:cubicBezTo>
                  <a:pt x="206090" y="174661"/>
                  <a:pt x="210720" y="174986"/>
                  <a:pt x="215351" y="176934"/>
                </a:cubicBezTo>
                <a:cubicBezTo>
                  <a:pt x="219319" y="178233"/>
                  <a:pt x="223288" y="180831"/>
                  <a:pt x="227257" y="184728"/>
                </a:cubicBezTo>
                <a:cubicBezTo>
                  <a:pt x="228580" y="187325"/>
                  <a:pt x="229903" y="188624"/>
                  <a:pt x="229903" y="191222"/>
                </a:cubicBezTo>
                <a:cubicBezTo>
                  <a:pt x="231226" y="193820"/>
                  <a:pt x="232549" y="197717"/>
                  <a:pt x="232549" y="201613"/>
                </a:cubicBezTo>
                <a:cubicBezTo>
                  <a:pt x="232549" y="201613"/>
                  <a:pt x="232549" y="201613"/>
                  <a:pt x="261653" y="218498"/>
                </a:cubicBezTo>
                <a:cubicBezTo>
                  <a:pt x="261653" y="218498"/>
                  <a:pt x="261653" y="218498"/>
                  <a:pt x="319861" y="184728"/>
                </a:cubicBezTo>
                <a:cubicBezTo>
                  <a:pt x="325153" y="180831"/>
                  <a:pt x="333090" y="183429"/>
                  <a:pt x="335736" y="188624"/>
                </a:cubicBezTo>
                <a:cubicBezTo>
                  <a:pt x="339705" y="193820"/>
                  <a:pt x="337059" y="200314"/>
                  <a:pt x="331768" y="204211"/>
                </a:cubicBezTo>
                <a:cubicBezTo>
                  <a:pt x="331768" y="204211"/>
                  <a:pt x="331768" y="204211"/>
                  <a:pt x="274882" y="237981"/>
                </a:cubicBezTo>
                <a:cubicBezTo>
                  <a:pt x="266944" y="241878"/>
                  <a:pt x="257684" y="241878"/>
                  <a:pt x="251069" y="237981"/>
                </a:cubicBezTo>
                <a:cubicBezTo>
                  <a:pt x="251069" y="237981"/>
                  <a:pt x="251069" y="237981"/>
                  <a:pt x="223288" y="222395"/>
                </a:cubicBezTo>
                <a:cubicBezTo>
                  <a:pt x="219319" y="224993"/>
                  <a:pt x="215351" y="226292"/>
                  <a:pt x="210059" y="227590"/>
                </a:cubicBezTo>
                <a:cubicBezTo>
                  <a:pt x="208736" y="227590"/>
                  <a:pt x="207413" y="227590"/>
                  <a:pt x="206090" y="227590"/>
                </a:cubicBezTo>
                <a:cubicBezTo>
                  <a:pt x="202121" y="227590"/>
                  <a:pt x="199476" y="227590"/>
                  <a:pt x="195507" y="226292"/>
                </a:cubicBezTo>
                <a:cubicBezTo>
                  <a:pt x="191538" y="224993"/>
                  <a:pt x="187569" y="222395"/>
                  <a:pt x="184924" y="218498"/>
                </a:cubicBezTo>
                <a:cubicBezTo>
                  <a:pt x="184924" y="218498"/>
                  <a:pt x="184924" y="218498"/>
                  <a:pt x="166403" y="226292"/>
                </a:cubicBezTo>
                <a:cubicBezTo>
                  <a:pt x="166403" y="226292"/>
                  <a:pt x="166403" y="226292"/>
                  <a:pt x="155819" y="231487"/>
                </a:cubicBezTo>
                <a:cubicBezTo>
                  <a:pt x="155819" y="235384"/>
                  <a:pt x="154496" y="237981"/>
                  <a:pt x="153173" y="240579"/>
                </a:cubicBezTo>
                <a:cubicBezTo>
                  <a:pt x="149205" y="250970"/>
                  <a:pt x="139944" y="258763"/>
                  <a:pt x="128038" y="258763"/>
                </a:cubicBezTo>
                <a:cubicBezTo>
                  <a:pt x="125392" y="258763"/>
                  <a:pt x="121423" y="257464"/>
                  <a:pt x="118778" y="256165"/>
                </a:cubicBezTo>
                <a:cubicBezTo>
                  <a:pt x="112163" y="253568"/>
                  <a:pt x="106871" y="248372"/>
                  <a:pt x="102903" y="241878"/>
                </a:cubicBezTo>
                <a:cubicBezTo>
                  <a:pt x="102903" y="239280"/>
                  <a:pt x="101580" y="236682"/>
                  <a:pt x="101580" y="234085"/>
                </a:cubicBezTo>
                <a:cubicBezTo>
                  <a:pt x="101580" y="234085"/>
                  <a:pt x="101580" y="234085"/>
                  <a:pt x="89673" y="230188"/>
                </a:cubicBezTo>
                <a:cubicBezTo>
                  <a:pt x="89673" y="230188"/>
                  <a:pt x="89673" y="230188"/>
                  <a:pt x="60569" y="222395"/>
                </a:cubicBezTo>
                <a:cubicBezTo>
                  <a:pt x="60569" y="222395"/>
                  <a:pt x="60569" y="222395"/>
                  <a:pt x="15590" y="243177"/>
                </a:cubicBezTo>
                <a:cubicBezTo>
                  <a:pt x="14267" y="244476"/>
                  <a:pt x="12944" y="244476"/>
                  <a:pt x="11621" y="244476"/>
                </a:cubicBezTo>
                <a:cubicBezTo>
                  <a:pt x="6330" y="244476"/>
                  <a:pt x="2361" y="241878"/>
                  <a:pt x="1038" y="237981"/>
                </a:cubicBezTo>
                <a:cubicBezTo>
                  <a:pt x="-1608" y="232786"/>
                  <a:pt x="1038" y="226292"/>
                  <a:pt x="6330" y="223694"/>
                </a:cubicBezTo>
                <a:cubicBezTo>
                  <a:pt x="6330" y="223694"/>
                  <a:pt x="6330" y="223694"/>
                  <a:pt x="49986" y="202912"/>
                </a:cubicBezTo>
                <a:cubicBezTo>
                  <a:pt x="55278" y="200314"/>
                  <a:pt x="60569" y="199015"/>
                  <a:pt x="65861" y="201613"/>
                </a:cubicBezTo>
                <a:cubicBezTo>
                  <a:pt x="65861" y="201613"/>
                  <a:pt x="65861" y="201613"/>
                  <a:pt x="97611" y="209406"/>
                </a:cubicBezTo>
                <a:cubicBezTo>
                  <a:pt x="97611" y="209406"/>
                  <a:pt x="97611" y="209406"/>
                  <a:pt x="109517" y="213303"/>
                </a:cubicBezTo>
                <a:cubicBezTo>
                  <a:pt x="116132" y="205510"/>
                  <a:pt x="128038" y="202912"/>
                  <a:pt x="138621" y="206809"/>
                </a:cubicBezTo>
                <a:cubicBezTo>
                  <a:pt x="141267" y="208107"/>
                  <a:pt x="143913" y="209406"/>
                  <a:pt x="145236" y="210705"/>
                </a:cubicBezTo>
                <a:cubicBezTo>
                  <a:pt x="145236" y="210705"/>
                  <a:pt x="145236" y="210705"/>
                  <a:pt x="157142" y="206809"/>
                </a:cubicBezTo>
                <a:cubicBezTo>
                  <a:pt x="157142" y="206809"/>
                  <a:pt x="157142" y="206809"/>
                  <a:pt x="178309" y="196418"/>
                </a:cubicBezTo>
                <a:cubicBezTo>
                  <a:pt x="178309" y="195119"/>
                  <a:pt x="179632" y="193820"/>
                  <a:pt x="179632" y="192521"/>
                </a:cubicBezTo>
                <a:cubicBezTo>
                  <a:pt x="182278" y="187325"/>
                  <a:pt x="184924" y="183429"/>
                  <a:pt x="190215" y="179532"/>
                </a:cubicBezTo>
                <a:cubicBezTo>
                  <a:pt x="193522" y="177584"/>
                  <a:pt x="197491" y="175960"/>
                  <a:pt x="201791" y="175311"/>
                </a:cubicBezTo>
                <a:close/>
                <a:moveTo>
                  <a:pt x="197837" y="12700"/>
                </a:moveTo>
                <a:cubicBezTo>
                  <a:pt x="249179" y="17979"/>
                  <a:pt x="291306" y="60210"/>
                  <a:pt x="295255" y="111680"/>
                </a:cubicBezTo>
                <a:cubicBezTo>
                  <a:pt x="295255" y="114319"/>
                  <a:pt x="295255" y="116959"/>
                  <a:pt x="292622" y="118279"/>
                </a:cubicBezTo>
                <a:cubicBezTo>
                  <a:pt x="291306" y="120918"/>
                  <a:pt x="288673" y="122238"/>
                  <a:pt x="286040" y="122238"/>
                </a:cubicBezTo>
                <a:cubicBezTo>
                  <a:pt x="286040" y="122238"/>
                  <a:pt x="286040" y="122238"/>
                  <a:pt x="196520" y="122238"/>
                </a:cubicBezTo>
                <a:cubicBezTo>
                  <a:pt x="191254" y="122238"/>
                  <a:pt x="187305" y="118279"/>
                  <a:pt x="187305" y="113000"/>
                </a:cubicBezTo>
                <a:cubicBezTo>
                  <a:pt x="187305" y="113000"/>
                  <a:pt x="187305" y="113000"/>
                  <a:pt x="187305" y="21938"/>
                </a:cubicBezTo>
                <a:cubicBezTo>
                  <a:pt x="187305" y="19299"/>
                  <a:pt x="188621" y="17979"/>
                  <a:pt x="189938" y="15339"/>
                </a:cubicBezTo>
                <a:cubicBezTo>
                  <a:pt x="192571" y="14020"/>
                  <a:pt x="195204" y="12700"/>
                  <a:pt x="197837" y="12700"/>
                </a:cubicBezTo>
                <a:close/>
                <a:moveTo>
                  <a:pt x="150484" y="0"/>
                </a:moveTo>
                <a:cubicBezTo>
                  <a:pt x="154427" y="0"/>
                  <a:pt x="157057" y="1313"/>
                  <a:pt x="159686" y="3938"/>
                </a:cubicBezTo>
                <a:cubicBezTo>
                  <a:pt x="162315" y="6564"/>
                  <a:pt x="163629" y="9189"/>
                  <a:pt x="163629" y="13127"/>
                </a:cubicBezTo>
                <a:cubicBezTo>
                  <a:pt x="163629" y="13127"/>
                  <a:pt x="163629" y="13127"/>
                  <a:pt x="163629" y="132587"/>
                </a:cubicBezTo>
                <a:cubicBezTo>
                  <a:pt x="163629" y="139151"/>
                  <a:pt x="168887" y="145714"/>
                  <a:pt x="176775" y="145714"/>
                </a:cubicBezTo>
                <a:cubicBezTo>
                  <a:pt x="176775" y="145714"/>
                  <a:pt x="176775" y="145714"/>
                  <a:pt x="296398" y="145714"/>
                </a:cubicBezTo>
                <a:cubicBezTo>
                  <a:pt x="300341" y="145714"/>
                  <a:pt x="302970" y="147027"/>
                  <a:pt x="305599" y="149653"/>
                </a:cubicBezTo>
                <a:cubicBezTo>
                  <a:pt x="308228" y="152278"/>
                  <a:pt x="309543" y="154904"/>
                  <a:pt x="308228" y="158842"/>
                </a:cubicBezTo>
                <a:cubicBezTo>
                  <a:pt x="308228" y="165406"/>
                  <a:pt x="306914" y="171969"/>
                  <a:pt x="305599" y="178533"/>
                </a:cubicBezTo>
                <a:cubicBezTo>
                  <a:pt x="305599" y="178533"/>
                  <a:pt x="305599" y="178533"/>
                  <a:pt x="262220" y="204788"/>
                </a:cubicBezTo>
                <a:cubicBezTo>
                  <a:pt x="262220" y="204788"/>
                  <a:pt x="262220" y="204788"/>
                  <a:pt x="242502" y="194286"/>
                </a:cubicBezTo>
                <a:cubicBezTo>
                  <a:pt x="239872" y="181158"/>
                  <a:pt x="231985" y="169344"/>
                  <a:pt x="218840" y="165406"/>
                </a:cubicBezTo>
                <a:cubicBezTo>
                  <a:pt x="214896" y="162780"/>
                  <a:pt x="209638" y="162780"/>
                  <a:pt x="205694" y="162780"/>
                </a:cubicBezTo>
                <a:cubicBezTo>
                  <a:pt x="189920" y="162780"/>
                  <a:pt x="175460" y="171969"/>
                  <a:pt x="168887" y="186409"/>
                </a:cubicBezTo>
                <a:cubicBezTo>
                  <a:pt x="168887" y="187722"/>
                  <a:pt x="168887" y="187722"/>
                  <a:pt x="168887" y="187722"/>
                </a:cubicBezTo>
                <a:cubicBezTo>
                  <a:pt x="168887" y="187722"/>
                  <a:pt x="168887" y="187722"/>
                  <a:pt x="146540" y="196912"/>
                </a:cubicBezTo>
                <a:cubicBezTo>
                  <a:pt x="145226" y="196912"/>
                  <a:pt x="143911" y="195599"/>
                  <a:pt x="142597" y="195599"/>
                </a:cubicBezTo>
                <a:cubicBezTo>
                  <a:pt x="137338" y="192973"/>
                  <a:pt x="133395" y="192973"/>
                  <a:pt x="128137" y="192973"/>
                </a:cubicBezTo>
                <a:cubicBezTo>
                  <a:pt x="120249" y="192973"/>
                  <a:pt x="112362" y="195599"/>
                  <a:pt x="107104" y="199537"/>
                </a:cubicBezTo>
                <a:cubicBezTo>
                  <a:pt x="107104" y="199537"/>
                  <a:pt x="107104" y="199537"/>
                  <a:pt x="70297" y="189035"/>
                </a:cubicBezTo>
                <a:cubicBezTo>
                  <a:pt x="61095" y="187722"/>
                  <a:pt x="53208" y="187722"/>
                  <a:pt x="45321" y="191661"/>
                </a:cubicBezTo>
                <a:lnTo>
                  <a:pt x="29546" y="199537"/>
                </a:lnTo>
                <a:cubicBezTo>
                  <a:pt x="21659" y="182471"/>
                  <a:pt x="19030" y="164093"/>
                  <a:pt x="19030" y="145714"/>
                </a:cubicBezTo>
                <a:cubicBezTo>
                  <a:pt x="19030" y="69575"/>
                  <a:pt x="76870" y="7876"/>
                  <a:pt x="150484" y="0"/>
                </a:cubicBezTo>
                <a:close/>
              </a:path>
            </a:pathLst>
          </a:custGeom>
          <a:solidFill>
            <a:srgbClr val="DFB2AF"/>
          </a:solidFill>
          <a:ln>
            <a:noFill/>
          </a:ln>
        </p:spPr>
        <p:txBody>
          <a:bodyPr anchor="ctr"/>
          <a:p>
            <a:pPr marL="0" marR="0" lvl="0" indent="0" algn="ctr" defTabSz="1219200" rtl="0" eaLnBrk="1" fontAlgn="auto" latinLnBrk="0" hangingPunct="1">
              <a:lnSpc>
                <a:spcPct val="100000"/>
              </a:lnSpc>
              <a:spcBef>
                <a:spcPts val="0"/>
              </a:spcBef>
              <a:spcAft>
                <a:spcPts val="0"/>
              </a:spcAft>
              <a:buClrTx/>
              <a:buSzTx/>
              <a:buFontTx/>
              <a:buNone/>
              <a:defRPr/>
            </a:pPr>
            <a:endParaRPr kumimoji="0" sz="2400" b="0" i="0" u="sng" strike="noStrike" kern="1200" cap="none" spc="0" normalizeH="0" baseline="0" noProof="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endParaRPr>
          </a:p>
        </p:txBody>
      </p:sp>
      <p:sp>
        <p:nvSpPr>
          <p:cNvPr id="3" name="文本框 2"/>
          <p:cNvSpPr txBox="1"/>
          <p:nvPr/>
        </p:nvSpPr>
        <p:spPr>
          <a:xfrm>
            <a:off x="1575435" y="1451610"/>
            <a:ext cx="6096000" cy="521970"/>
          </a:xfrm>
          <a:prstGeom prst="rect">
            <a:avLst/>
          </a:prstGeom>
          <a:noFill/>
        </p:spPr>
        <p:txBody>
          <a:bodyPr wrap="square" rtlCol="0" anchor="t">
            <a:spAutoFit/>
          </a:bodyPr>
          <a:p>
            <a:r>
              <a:rPr lang="zh-CN" altLang="en-US" sz="2800">
                <a:latin typeface="宋体" pitchFamily="2" charset="-122"/>
                <a:ea typeface="宋体" pitchFamily="2" charset="-122"/>
                <a:cs typeface="宋体" pitchFamily="2" charset="-122"/>
              </a:rPr>
              <a:t>时间：11月1日-11月30日</a:t>
            </a:r>
            <a:endParaRPr lang="zh-CN" altLang="en-US" sz="2800">
              <a:latin typeface="宋体" pitchFamily="2" charset="-122"/>
              <a:ea typeface="宋体" pitchFamily="2" charset="-122"/>
              <a:cs typeface="宋体" pitchFamily="2" charset="-122"/>
            </a:endParaRPr>
          </a:p>
        </p:txBody>
      </p:sp>
      <p:sp>
        <p:nvSpPr>
          <p:cNvPr id="4" name="文本框 3"/>
          <p:cNvSpPr txBox="1"/>
          <p:nvPr/>
        </p:nvSpPr>
        <p:spPr>
          <a:xfrm>
            <a:off x="1521460" y="2378710"/>
            <a:ext cx="6096000" cy="521970"/>
          </a:xfrm>
          <a:prstGeom prst="rect">
            <a:avLst/>
          </a:prstGeom>
          <a:noFill/>
        </p:spPr>
        <p:txBody>
          <a:bodyPr wrap="square" rtlCol="0" anchor="t">
            <a:spAutoFit/>
          </a:bodyPr>
          <a:p>
            <a:r>
              <a:rPr lang="zh-CN" altLang="en-US" sz="2800">
                <a:latin typeface="宋体" pitchFamily="2" charset="-122"/>
                <a:ea typeface="宋体" pitchFamily="2" charset="-122"/>
              </a:rPr>
              <a:t>牵头馆：乌兰察布市图书馆</a:t>
            </a:r>
            <a:endParaRPr lang="zh-CN" altLang="en-US" sz="2800">
              <a:latin typeface="宋体" pitchFamily="2" charset="-122"/>
              <a:ea typeface="宋体" pitchFamily="2" charset="-122"/>
            </a:endParaRPr>
          </a:p>
        </p:txBody>
      </p:sp>
      <p:sp>
        <p:nvSpPr>
          <p:cNvPr id="5" name="文本框 4"/>
          <p:cNvSpPr txBox="1"/>
          <p:nvPr/>
        </p:nvSpPr>
        <p:spPr>
          <a:xfrm>
            <a:off x="1504315" y="3077845"/>
            <a:ext cx="9916795" cy="3022600"/>
          </a:xfrm>
          <a:prstGeom prst="rect">
            <a:avLst/>
          </a:prstGeom>
          <a:noFill/>
        </p:spPr>
        <p:txBody>
          <a:bodyPr wrap="square" rtlCol="0" anchor="t">
            <a:noAutofit/>
          </a:bodyPr>
          <a:p>
            <a:pPr indent="0" fontAlgn="auto">
              <a:lnSpc>
                <a:spcPct val="150000"/>
              </a:lnSpc>
            </a:pPr>
            <a:r>
              <a:rPr lang="zh-CN" altLang="en-US" sz="2400">
                <a:latin typeface="宋体" pitchFamily="2" charset="-122"/>
                <a:ea typeface="宋体" pitchFamily="2" charset="-122"/>
              </a:rPr>
              <a:t>内容：通过四市图书馆微信公众号等渠道推荐相关数字资源，以线上阅读每日打卡留言等形式，引导全民阅读。四地市图书馆各选取本馆具</a:t>
            </a:r>
            <a:r>
              <a:rPr lang="zh-CN" altLang="en-US" sz="2400">
                <a:latin typeface="宋体" pitchFamily="2" charset="-122"/>
                <a:ea typeface="宋体" pitchFamily="2" charset="-122"/>
              </a:rPr>
              <a:t>有代表性的数字资源，然后向读者统一推荐，读者通过线上推荐渠道可直达获取相应数字资源。活动结束后从参与活动的人员中抽取一定数量读者赠送展现四地（馆）特色的文创产品。</a:t>
            </a:r>
            <a:endParaRPr lang="zh-CN" altLang="en-US" sz="2400">
              <a:latin typeface="宋体" pitchFamily="2" charset="-122"/>
              <a:ea typeface="宋体" pitchFamily="2" charset="-122"/>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Rectangle 39"/>
          <p:cNvSpPr>
            <a:spLocks noChangeArrowheads="1"/>
          </p:cNvSpPr>
          <p:nvPr/>
        </p:nvSpPr>
        <p:spPr bwMode="auto">
          <a:xfrm>
            <a:off x="1907540" y="579120"/>
            <a:ext cx="859218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gn="ctr">
              <a:buFont typeface="Arial" panose="020B0604020202090204" pitchFamily="34" charset="0"/>
              <a:buNone/>
            </a:pPr>
            <a:r>
              <a:rPr lang="zh-CN" altLang="en-US" sz="3200" dirty="0">
                <a:solidFill>
                  <a:srgbClr val="622927"/>
                </a:solidFill>
                <a:latin typeface="微软雅黑" panose="020B0503020204020204" pitchFamily="34" charset="-122"/>
                <a:ea typeface="微软雅黑" panose="020B0503020204020204" pitchFamily="34" charset="-122"/>
              </a:rPr>
              <a:t>（八）“阅读悦成长”中小学生读书征文比赛</a:t>
            </a:r>
            <a:endParaRPr lang="zh-CN" altLang="en-US" sz="3200" dirty="0">
              <a:solidFill>
                <a:srgbClr val="622927"/>
              </a:solidFill>
              <a:latin typeface="微软雅黑" panose="020B0503020204020204" pitchFamily="34" charset="-122"/>
              <a:ea typeface="微软雅黑" panose="020B0503020204020204" pitchFamily="34" charset="-122"/>
            </a:endParaRPr>
          </a:p>
        </p:txBody>
      </p:sp>
      <p:sp>
        <p:nvSpPr>
          <p:cNvPr id="3" name="任意多边形: 形状 11"/>
          <p:cNvSpPr>
            <a:spLocks noChangeAspect="1"/>
          </p:cNvSpPr>
          <p:nvPr>
            <p:custDataLst>
              <p:tags r:id="rId1"/>
            </p:custDataLst>
          </p:nvPr>
        </p:nvSpPr>
        <p:spPr bwMode="auto">
          <a:xfrm>
            <a:off x="749300" y="1451610"/>
            <a:ext cx="584200" cy="502285"/>
          </a:xfrm>
          <a:custGeom>
            <a:avLst/>
            <a:gdLst>
              <a:gd name="connsiteX0" fmla="*/ 181524 w 337647"/>
              <a:gd name="connsiteY0" fmla="*/ 231775 h 290513"/>
              <a:gd name="connsiteX1" fmla="*/ 190749 w 337647"/>
              <a:gd name="connsiteY1" fmla="*/ 236996 h 290513"/>
              <a:gd name="connsiteX2" fmla="*/ 205246 w 337647"/>
              <a:gd name="connsiteY2" fmla="*/ 239607 h 290513"/>
              <a:gd name="connsiteX3" fmla="*/ 222379 w 337647"/>
              <a:gd name="connsiteY3" fmla="*/ 235691 h 290513"/>
              <a:gd name="connsiteX4" fmla="*/ 243466 w 337647"/>
              <a:gd name="connsiteY4" fmla="*/ 247439 h 290513"/>
              <a:gd name="connsiteX5" fmla="*/ 261917 w 337647"/>
              <a:gd name="connsiteY5" fmla="*/ 252660 h 290513"/>
              <a:gd name="connsiteX6" fmla="*/ 163073 w 337647"/>
              <a:gd name="connsiteY6" fmla="*/ 290513 h 290513"/>
              <a:gd name="connsiteX7" fmla="*/ 52367 w 337647"/>
              <a:gd name="connsiteY7" fmla="*/ 239607 h 290513"/>
              <a:gd name="connsiteX8" fmla="*/ 60275 w 337647"/>
              <a:gd name="connsiteY8" fmla="*/ 234386 h 290513"/>
              <a:gd name="connsiteX9" fmla="*/ 91905 w 337647"/>
              <a:gd name="connsiteY9" fmla="*/ 243523 h 290513"/>
              <a:gd name="connsiteX10" fmla="*/ 93223 w 337647"/>
              <a:gd name="connsiteY10" fmla="*/ 247439 h 290513"/>
              <a:gd name="connsiteX11" fmla="*/ 114309 w 337647"/>
              <a:gd name="connsiteY11" fmla="*/ 267018 h 290513"/>
              <a:gd name="connsiteX12" fmla="*/ 127489 w 337647"/>
              <a:gd name="connsiteY12" fmla="*/ 269629 h 290513"/>
              <a:gd name="connsiteX13" fmla="*/ 164391 w 337647"/>
              <a:gd name="connsiteY13" fmla="*/ 244828 h 290513"/>
              <a:gd name="connsiteX14" fmla="*/ 165708 w 337647"/>
              <a:gd name="connsiteY14" fmla="*/ 239607 h 290513"/>
              <a:gd name="connsiteX15" fmla="*/ 181524 w 337647"/>
              <a:gd name="connsiteY15" fmla="*/ 231775 h 290513"/>
              <a:gd name="connsiteX16" fmla="*/ 127774 w 337647"/>
              <a:gd name="connsiteY16" fmla="*/ 220663 h 290513"/>
              <a:gd name="connsiteX17" fmla="*/ 118745 w 337647"/>
              <a:gd name="connsiteY17" fmla="*/ 227200 h 290513"/>
              <a:gd name="connsiteX18" fmla="*/ 118745 w 337647"/>
              <a:gd name="connsiteY18" fmla="*/ 235044 h 290513"/>
              <a:gd name="connsiteX19" fmla="*/ 125194 w 337647"/>
              <a:gd name="connsiteY19" fmla="*/ 240273 h 290513"/>
              <a:gd name="connsiteX20" fmla="*/ 136803 w 337647"/>
              <a:gd name="connsiteY20" fmla="*/ 235044 h 290513"/>
              <a:gd name="connsiteX21" fmla="*/ 136803 w 337647"/>
              <a:gd name="connsiteY21" fmla="*/ 227200 h 290513"/>
              <a:gd name="connsiteX22" fmla="*/ 131644 w 337647"/>
              <a:gd name="connsiteY22" fmla="*/ 221970 h 290513"/>
              <a:gd name="connsiteX23" fmla="*/ 127774 w 337647"/>
              <a:gd name="connsiteY23" fmla="*/ 220663 h 290513"/>
              <a:gd name="connsiteX24" fmla="*/ 206249 w 337647"/>
              <a:gd name="connsiteY24" fmla="*/ 190500 h 290513"/>
              <a:gd name="connsiteX25" fmla="*/ 195242 w 337647"/>
              <a:gd name="connsiteY25" fmla="*/ 196950 h 290513"/>
              <a:gd name="connsiteX26" fmla="*/ 196618 w 337647"/>
              <a:gd name="connsiteY26" fmla="*/ 204689 h 290513"/>
              <a:gd name="connsiteX27" fmla="*/ 202121 w 337647"/>
              <a:gd name="connsiteY27" fmla="*/ 209848 h 290513"/>
              <a:gd name="connsiteX28" fmla="*/ 215880 w 337647"/>
              <a:gd name="connsiteY28" fmla="*/ 204689 h 290513"/>
              <a:gd name="connsiteX29" fmla="*/ 214504 w 337647"/>
              <a:gd name="connsiteY29" fmla="*/ 196950 h 290513"/>
              <a:gd name="connsiteX30" fmla="*/ 209001 w 337647"/>
              <a:gd name="connsiteY30" fmla="*/ 191790 h 290513"/>
              <a:gd name="connsiteX31" fmla="*/ 206249 w 337647"/>
              <a:gd name="connsiteY31" fmla="*/ 190500 h 290513"/>
              <a:gd name="connsiteX32" fmla="*/ 201791 w 337647"/>
              <a:gd name="connsiteY32" fmla="*/ 175311 h 290513"/>
              <a:gd name="connsiteX33" fmla="*/ 215351 w 337647"/>
              <a:gd name="connsiteY33" fmla="*/ 176934 h 290513"/>
              <a:gd name="connsiteX34" fmla="*/ 227257 w 337647"/>
              <a:gd name="connsiteY34" fmla="*/ 184728 h 290513"/>
              <a:gd name="connsiteX35" fmla="*/ 229903 w 337647"/>
              <a:gd name="connsiteY35" fmla="*/ 191222 h 290513"/>
              <a:gd name="connsiteX36" fmla="*/ 232549 w 337647"/>
              <a:gd name="connsiteY36" fmla="*/ 201613 h 290513"/>
              <a:gd name="connsiteX37" fmla="*/ 261653 w 337647"/>
              <a:gd name="connsiteY37" fmla="*/ 218498 h 290513"/>
              <a:gd name="connsiteX38" fmla="*/ 319861 w 337647"/>
              <a:gd name="connsiteY38" fmla="*/ 184728 h 290513"/>
              <a:gd name="connsiteX39" fmla="*/ 335736 w 337647"/>
              <a:gd name="connsiteY39" fmla="*/ 188624 h 290513"/>
              <a:gd name="connsiteX40" fmla="*/ 331768 w 337647"/>
              <a:gd name="connsiteY40" fmla="*/ 204211 h 290513"/>
              <a:gd name="connsiteX41" fmla="*/ 274882 w 337647"/>
              <a:gd name="connsiteY41" fmla="*/ 237981 h 290513"/>
              <a:gd name="connsiteX42" fmla="*/ 251069 w 337647"/>
              <a:gd name="connsiteY42" fmla="*/ 237981 h 290513"/>
              <a:gd name="connsiteX43" fmla="*/ 223288 w 337647"/>
              <a:gd name="connsiteY43" fmla="*/ 222395 h 290513"/>
              <a:gd name="connsiteX44" fmla="*/ 210059 w 337647"/>
              <a:gd name="connsiteY44" fmla="*/ 227590 h 290513"/>
              <a:gd name="connsiteX45" fmla="*/ 206090 w 337647"/>
              <a:gd name="connsiteY45" fmla="*/ 227590 h 290513"/>
              <a:gd name="connsiteX46" fmla="*/ 195507 w 337647"/>
              <a:gd name="connsiteY46" fmla="*/ 226292 h 290513"/>
              <a:gd name="connsiteX47" fmla="*/ 184924 w 337647"/>
              <a:gd name="connsiteY47" fmla="*/ 218498 h 290513"/>
              <a:gd name="connsiteX48" fmla="*/ 166403 w 337647"/>
              <a:gd name="connsiteY48" fmla="*/ 226292 h 290513"/>
              <a:gd name="connsiteX49" fmla="*/ 155819 w 337647"/>
              <a:gd name="connsiteY49" fmla="*/ 231487 h 290513"/>
              <a:gd name="connsiteX50" fmla="*/ 153173 w 337647"/>
              <a:gd name="connsiteY50" fmla="*/ 240579 h 290513"/>
              <a:gd name="connsiteX51" fmla="*/ 128038 w 337647"/>
              <a:gd name="connsiteY51" fmla="*/ 258763 h 290513"/>
              <a:gd name="connsiteX52" fmla="*/ 118778 w 337647"/>
              <a:gd name="connsiteY52" fmla="*/ 256165 h 290513"/>
              <a:gd name="connsiteX53" fmla="*/ 102903 w 337647"/>
              <a:gd name="connsiteY53" fmla="*/ 241878 h 290513"/>
              <a:gd name="connsiteX54" fmla="*/ 101580 w 337647"/>
              <a:gd name="connsiteY54" fmla="*/ 234085 h 290513"/>
              <a:gd name="connsiteX55" fmla="*/ 89673 w 337647"/>
              <a:gd name="connsiteY55" fmla="*/ 230188 h 290513"/>
              <a:gd name="connsiteX56" fmla="*/ 60569 w 337647"/>
              <a:gd name="connsiteY56" fmla="*/ 222395 h 290513"/>
              <a:gd name="connsiteX57" fmla="*/ 15590 w 337647"/>
              <a:gd name="connsiteY57" fmla="*/ 243177 h 290513"/>
              <a:gd name="connsiteX58" fmla="*/ 11621 w 337647"/>
              <a:gd name="connsiteY58" fmla="*/ 244476 h 290513"/>
              <a:gd name="connsiteX59" fmla="*/ 1038 w 337647"/>
              <a:gd name="connsiteY59" fmla="*/ 237981 h 290513"/>
              <a:gd name="connsiteX60" fmla="*/ 6330 w 337647"/>
              <a:gd name="connsiteY60" fmla="*/ 223694 h 290513"/>
              <a:gd name="connsiteX61" fmla="*/ 49986 w 337647"/>
              <a:gd name="connsiteY61" fmla="*/ 202912 h 290513"/>
              <a:gd name="connsiteX62" fmla="*/ 65861 w 337647"/>
              <a:gd name="connsiteY62" fmla="*/ 201613 h 290513"/>
              <a:gd name="connsiteX63" fmla="*/ 97611 w 337647"/>
              <a:gd name="connsiteY63" fmla="*/ 209406 h 290513"/>
              <a:gd name="connsiteX64" fmla="*/ 109517 w 337647"/>
              <a:gd name="connsiteY64" fmla="*/ 213303 h 290513"/>
              <a:gd name="connsiteX65" fmla="*/ 138621 w 337647"/>
              <a:gd name="connsiteY65" fmla="*/ 206809 h 290513"/>
              <a:gd name="connsiteX66" fmla="*/ 145236 w 337647"/>
              <a:gd name="connsiteY66" fmla="*/ 210705 h 290513"/>
              <a:gd name="connsiteX67" fmla="*/ 157142 w 337647"/>
              <a:gd name="connsiteY67" fmla="*/ 206809 h 290513"/>
              <a:gd name="connsiteX68" fmla="*/ 178309 w 337647"/>
              <a:gd name="connsiteY68" fmla="*/ 196418 h 290513"/>
              <a:gd name="connsiteX69" fmla="*/ 179632 w 337647"/>
              <a:gd name="connsiteY69" fmla="*/ 192521 h 290513"/>
              <a:gd name="connsiteX70" fmla="*/ 190215 w 337647"/>
              <a:gd name="connsiteY70" fmla="*/ 179532 h 290513"/>
              <a:gd name="connsiteX71" fmla="*/ 201791 w 337647"/>
              <a:gd name="connsiteY71" fmla="*/ 175311 h 290513"/>
              <a:gd name="connsiteX72" fmla="*/ 197837 w 337647"/>
              <a:gd name="connsiteY72" fmla="*/ 12700 h 290513"/>
              <a:gd name="connsiteX73" fmla="*/ 295255 w 337647"/>
              <a:gd name="connsiteY73" fmla="*/ 111680 h 290513"/>
              <a:gd name="connsiteX74" fmla="*/ 292622 w 337647"/>
              <a:gd name="connsiteY74" fmla="*/ 118279 h 290513"/>
              <a:gd name="connsiteX75" fmla="*/ 286040 w 337647"/>
              <a:gd name="connsiteY75" fmla="*/ 122238 h 290513"/>
              <a:gd name="connsiteX76" fmla="*/ 196520 w 337647"/>
              <a:gd name="connsiteY76" fmla="*/ 122238 h 290513"/>
              <a:gd name="connsiteX77" fmla="*/ 187305 w 337647"/>
              <a:gd name="connsiteY77" fmla="*/ 113000 h 290513"/>
              <a:gd name="connsiteX78" fmla="*/ 187305 w 337647"/>
              <a:gd name="connsiteY78" fmla="*/ 21938 h 290513"/>
              <a:gd name="connsiteX79" fmla="*/ 189938 w 337647"/>
              <a:gd name="connsiteY79" fmla="*/ 15339 h 290513"/>
              <a:gd name="connsiteX80" fmla="*/ 197837 w 337647"/>
              <a:gd name="connsiteY80" fmla="*/ 12700 h 290513"/>
              <a:gd name="connsiteX81" fmla="*/ 150484 w 337647"/>
              <a:gd name="connsiteY81" fmla="*/ 0 h 290513"/>
              <a:gd name="connsiteX82" fmla="*/ 159686 w 337647"/>
              <a:gd name="connsiteY82" fmla="*/ 3938 h 290513"/>
              <a:gd name="connsiteX83" fmla="*/ 163629 w 337647"/>
              <a:gd name="connsiteY83" fmla="*/ 13127 h 290513"/>
              <a:gd name="connsiteX84" fmla="*/ 163629 w 337647"/>
              <a:gd name="connsiteY84" fmla="*/ 132587 h 290513"/>
              <a:gd name="connsiteX85" fmla="*/ 176775 w 337647"/>
              <a:gd name="connsiteY85" fmla="*/ 145714 h 290513"/>
              <a:gd name="connsiteX86" fmla="*/ 296398 w 337647"/>
              <a:gd name="connsiteY86" fmla="*/ 145714 h 290513"/>
              <a:gd name="connsiteX87" fmla="*/ 305599 w 337647"/>
              <a:gd name="connsiteY87" fmla="*/ 149653 h 290513"/>
              <a:gd name="connsiteX88" fmla="*/ 308228 w 337647"/>
              <a:gd name="connsiteY88" fmla="*/ 158842 h 290513"/>
              <a:gd name="connsiteX89" fmla="*/ 305599 w 337647"/>
              <a:gd name="connsiteY89" fmla="*/ 178533 h 290513"/>
              <a:gd name="connsiteX90" fmla="*/ 262220 w 337647"/>
              <a:gd name="connsiteY90" fmla="*/ 204788 h 290513"/>
              <a:gd name="connsiteX91" fmla="*/ 242502 w 337647"/>
              <a:gd name="connsiteY91" fmla="*/ 194286 h 290513"/>
              <a:gd name="connsiteX92" fmla="*/ 218840 w 337647"/>
              <a:gd name="connsiteY92" fmla="*/ 165406 h 290513"/>
              <a:gd name="connsiteX93" fmla="*/ 205694 w 337647"/>
              <a:gd name="connsiteY93" fmla="*/ 162780 h 290513"/>
              <a:gd name="connsiteX94" fmla="*/ 168887 w 337647"/>
              <a:gd name="connsiteY94" fmla="*/ 186409 h 290513"/>
              <a:gd name="connsiteX95" fmla="*/ 168887 w 337647"/>
              <a:gd name="connsiteY95" fmla="*/ 187722 h 290513"/>
              <a:gd name="connsiteX96" fmla="*/ 146540 w 337647"/>
              <a:gd name="connsiteY96" fmla="*/ 196912 h 290513"/>
              <a:gd name="connsiteX97" fmla="*/ 142597 w 337647"/>
              <a:gd name="connsiteY97" fmla="*/ 195599 h 290513"/>
              <a:gd name="connsiteX98" fmla="*/ 128137 w 337647"/>
              <a:gd name="connsiteY98" fmla="*/ 192973 h 290513"/>
              <a:gd name="connsiteX99" fmla="*/ 107104 w 337647"/>
              <a:gd name="connsiteY99" fmla="*/ 199537 h 290513"/>
              <a:gd name="connsiteX100" fmla="*/ 70297 w 337647"/>
              <a:gd name="connsiteY100" fmla="*/ 189035 h 290513"/>
              <a:gd name="connsiteX101" fmla="*/ 45321 w 337647"/>
              <a:gd name="connsiteY101" fmla="*/ 191661 h 290513"/>
              <a:gd name="connsiteX102" fmla="*/ 29546 w 337647"/>
              <a:gd name="connsiteY102" fmla="*/ 199537 h 290513"/>
              <a:gd name="connsiteX103" fmla="*/ 19030 w 337647"/>
              <a:gd name="connsiteY103" fmla="*/ 145714 h 290513"/>
              <a:gd name="connsiteX104" fmla="*/ 150484 w 337647"/>
              <a:gd name="connsiteY104" fmla="*/ 0 h 290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37647" h="290513">
                <a:moveTo>
                  <a:pt x="181524" y="231775"/>
                </a:moveTo>
                <a:cubicBezTo>
                  <a:pt x="184159" y="234386"/>
                  <a:pt x="188113" y="235691"/>
                  <a:pt x="190749" y="236996"/>
                </a:cubicBezTo>
                <a:cubicBezTo>
                  <a:pt x="194703" y="238302"/>
                  <a:pt x="199975" y="239607"/>
                  <a:pt x="205246" y="239607"/>
                </a:cubicBezTo>
                <a:cubicBezTo>
                  <a:pt x="210518" y="239607"/>
                  <a:pt x="217108" y="238302"/>
                  <a:pt x="222379" y="235691"/>
                </a:cubicBezTo>
                <a:lnTo>
                  <a:pt x="243466" y="247439"/>
                </a:lnTo>
                <a:cubicBezTo>
                  <a:pt x="248738" y="251354"/>
                  <a:pt x="255327" y="252660"/>
                  <a:pt x="261917" y="252660"/>
                </a:cubicBezTo>
                <a:cubicBezTo>
                  <a:pt x="235559" y="276155"/>
                  <a:pt x="201292" y="290513"/>
                  <a:pt x="163073" y="290513"/>
                </a:cubicBezTo>
                <a:cubicBezTo>
                  <a:pt x="118263" y="290513"/>
                  <a:pt x="78726" y="270934"/>
                  <a:pt x="52367" y="239607"/>
                </a:cubicBezTo>
                <a:cubicBezTo>
                  <a:pt x="52367" y="239607"/>
                  <a:pt x="52367" y="239607"/>
                  <a:pt x="60275" y="234386"/>
                </a:cubicBezTo>
                <a:cubicBezTo>
                  <a:pt x="60275" y="234386"/>
                  <a:pt x="60275" y="234386"/>
                  <a:pt x="91905" y="243523"/>
                </a:cubicBezTo>
                <a:cubicBezTo>
                  <a:pt x="91905" y="244828"/>
                  <a:pt x="91905" y="246133"/>
                  <a:pt x="93223" y="247439"/>
                </a:cubicBezTo>
                <a:cubicBezTo>
                  <a:pt x="97176" y="256576"/>
                  <a:pt x="105084" y="263102"/>
                  <a:pt x="114309" y="267018"/>
                </a:cubicBezTo>
                <a:cubicBezTo>
                  <a:pt x="118263" y="269629"/>
                  <a:pt x="123535" y="269629"/>
                  <a:pt x="127489" y="269629"/>
                </a:cubicBezTo>
                <a:cubicBezTo>
                  <a:pt x="143304" y="269629"/>
                  <a:pt x="157801" y="260491"/>
                  <a:pt x="164391" y="244828"/>
                </a:cubicBezTo>
                <a:cubicBezTo>
                  <a:pt x="164391" y="243523"/>
                  <a:pt x="164391" y="240912"/>
                  <a:pt x="165708" y="239607"/>
                </a:cubicBezTo>
                <a:cubicBezTo>
                  <a:pt x="165708" y="239607"/>
                  <a:pt x="165708" y="239607"/>
                  <a:pt x="181524" y="231775"/>
                </a:cubicBezTo>
                <a:close/>
                <a:moveTo>
                  <a:pt x="127774" y="220663"/>
                </a:moveTo>
                <a:cubicBezTo>
                  <a:pt x="123904" y="220663"/>
                  <a:pt x="120035" y="223278"/>
                  <a:pt x="118745" y="227200"/>
                </a:cubicBezTo>
                <a:cubicBezTo>
                  <a:pt x="117455" y="229815"/>
                  <a:pt x="118745" y="232429"/>
                  <a:pt x="118745" y="235044"/>
                </a:cubicBezTo>
                <a:cubicBezTo>
                  <a:pt x="120035" y="237659"/>
                  <a:pt x="122615" y="238966"/>
                  <a:pt x="125194" y="240273"/>
                </a:cubicBezTo>
                <a:cubicBezTo>
                  <a:pt x="129064" y="242888"/>
                  <a:pt x="135513" y="238966"/>
                  <a:pt x="136803" y="235044"/>
                </a:cubicBezTo>
                <a:cubicBezTo>
                  <a:pt x="138093" y="232429"/>
                  <a:pt x="138093" y="229815"/>
                  <a:pt x="136803" y="227200"/>
                </a:cubicBezTo>
                <a:cubicBezTo>
                  <a:pt x="135513" y="224585"/>
                  <a:pt x="134223" y="223278"/>
                  <a:pt x="131644" y="221970"/>
                </a:cubicBezTo>
                <a:cubicBezTo>
                  <a:pt x="130354" y="221970"/>
                  <a:pt x="129064" y="220663"/>
                  <a:pt x="127774" y="220663"/>
                </a:cubicBezTo>
                <a:close/>
                <a:moveTo>
                  <a:pt x="206249" y="190500"/>
                </a:moveTo>
                <a:cubicBezTo>
                  <a:pt x="200745" y="190500"/>
                  <a:pt x="197994" y="193080"/>
                  <a:pt x="195242" y="196950"/>
                </a:cubicBezTo>
                <a:cubicBezTo>
                  <a:pt x="195242" y="199529"/>
                  <a:pt x="195242" y="202109"/>
                  <a:pt x="196618" y="204689"/>
                </a:cubicBezTo>
                <a:cubicBezTo>
                  <a:pt x="196618" y="207269"/>
                  <a:pt x="199370" y="208558"/>
                  <a:pt x="202121" y="209848"/>
                </a:cubicBezTo>
                <a:cubicBezTo>
                  <a:pt x="207625" y="211138"/>
                  <a:pt x="213128" y="208558"/>
                  <a:pt x="215880" y="204689"/>
                </a:cubicBezTo>
                <a:cubicBezTo>
                  <a:pt x="215880" y="202109"/>
                  <a:pt x="215880" y="199529"/>
                  <a:pt x="214504" y="196950"/>
                </a:cubicBezTo>
                <a:cubicBezTo>
                  <a:pt x="214504" y="194370"/>
                  <a:pt x="211752" y="193080"/>
                  <a:pt x="209001" y="191790"/>
                </a:cubicBezTo>
                <a:cubicBezTo>
                  <a:pt x="207625" y="190500"/>
                  <a:pt x="206249" y="190500"/>
                  <a:pt x="206249" y="190500"/>
                </a:cubicBezTo>
                <a:close/>
                <a:moveTo>
                  <a:pt x="201791" y="175311"/>
                </a:moveTo>
                <a:cubicBezTo>
                  <a:pt x="206090" y="174661"/>
                  <a:pt x="210720" y="174986"/>
                  <a:pt x="215351" y="176934"/>
                </a:cubicBezTo>
                <a:cubicBezTo>
                  <a:pt x="219319" y="178233"/>
                  <a:pt x="223288" y="180831"/>
                  <a:pt x="227257" y="184728"/>
                </a:cubicBezTo>
                <a:cubicBezTo>
                  <a:pt x="228580" y="187325"/>
                  <a:pt x="229903" y="188624"/>
                  <a:pt x="229903" y="191222"/>
                </a:cubicBezTo>
                <a:cubicBezTo>
                  <a:pt x="231226" y="193820"/>
                  <a:pt x="232549" y="197717"/>
                  <a:pt x="232549" y="201613"/>
                </a:cubicBezTo>
                <a:cubicBezTo>
                  <a:pt x="232549" y="201613"/>
                  <a:pt x="232549" y="201613"/>
                  <a:pt x="261653" y="218498"/>
                </a:cubicBezTo>
                <a:cubicBezTo>
                  <a:pt x="261653" y="218498"/>
                  <a:pt x="261653" y="218498"/>
                  <a:pt x="319861" y="184728"/>
                </a:cubicBezTo>
                <a:cubicBezTo>
                  <a:pt x="325153" y="180831"/>
                  <a:pt x="333090" y="183429"/>
                  <a:pt x="335736" y="188624"/>
                </a:cubicBezTo>
                <a:cubicBezTo>
                  <a:pt x="339705" y="193820"/>
                  <a:pt x="337059" y="200314"/>
                  <a:pt x="331768" y="204211"/>
                </a:cubicBezTo>
                <a:cubicBezTo>
                  <a:pt x="331768" y="204211"/>
                  <a:pt x="331768" y="204211"/>
                  <a:pt x="274882" y="237981"/>
                </a:cubicBezTo>
                <a:cubicBezTo>
                  <a:pt x="266944" y="241878"/>
                  <a:pt x="257684" y="241878"/>
                  <a:pt x="251069" y="237981"/>
                </a:cubicBezTo>
                <a:cubicBezTo>
                  <a:pt x="251069" y="237981"/>
                  <a:pt x="251069" y="237981"/>
                  <a:pt x="223288" y="222395"/>
                </a:cubicBezTo>
                <a:cubicBezTo>
                  <a:pt x="219319" y="224993"/>
                  <a:pt x="215351" y="226292"/>
                  <a:pt x="210059" y="227590"/>
                </a:cubicBezTo>
                <a:cubicBezTo>
                  <a:pt x="208736" y="227590"/>
                  <a:pt x="207413" y="227590"/>
                  <a:pt x="206090" y="227590"/>
                </a:cubicBezTo>
                <a:cubicBezTo>
                  <a:pt x="202121" y="227590"/>
                  <a:pt x="199476" y="227590"/>
                  <a:pt x="195507" y="226292"/>
                </a:cubicBezTo>
                <a:cubicBezTo>
                  <a:pt x="191538" y="224993"/>
                  <a:pt x="187569" y="222395"/>
                  <a:pt x="184924" y="218498"/>
                </a:cubicBezTo>
                <a:cubicBezTo>
                  <a:pt x="184924" y="218498"/>
                  <a:pt x="184924" y="218498"/>
                  <a:pt x="166403" y="226292"/>
                </a:cubicBezTo>
                <a:cubicBezTo>
                  <a:pt x="166403" y="226292"/>
                  <a:pt x="166403" y="226292"/>
                  <a:pt x="155819" y="231487"/>
                </a:cubicBezTo>
                <a:cubicBezTo>
                  <a:pt x="155819" y="235384"/>
                  <a:pt x="154496" y="237981"/>
                  <a:pt x="153173" y="240579"/>
                </a:cubicBezTo>
                <a:cubicBezTo>
                  <a:pt x="149205" y="250970"/>
                  <a:pt x="139944" y="258763"/>
                  <a:pt x="128038" y="258763"/>
                </a:cubicBezTo>
                <a:cubicBezTo>
                  <a:pt x="125392" y="258763"/>
                  <a:pt x="121423" y="257464"/>
                  <a:pt x="118778" y="256165"/>
                </a:cubicBezTo>
                <a:cubicBezTo>
                  <a:pt x="112163" y="253568"/>
                  <a:pt x="106871" y="248372"/>
                  <a:pt x="102903" y="241878"/>
                </a:cubicBezTo>
                <a:cubicBezTo>
                  <a:pt x="102903" y="239280"/>
                  <a:pt x="101580" y="236682"/>
                  <a:pt x="101580" y="234085"/>
                </a:cubicBezTo>
                <a:cubicBezTo>
                  <a:pt x="101580" y="234085"/>
                  <a:pt x="101580" y="234085"/>
                  <a:pt x="89673" y="230188"/>
                </a:cubicBezTo>
                <a:cubicBezTo>
                  <a:pt x="89673" y="230188"/>
                  <a:pt x="89673" y="230188"/>
                  <a:pt x="60569" y="222395"/>
                </a:cubicBezTo>
                <a:cubicBezTo>
                  <a:pt x="60569" y="222395"/>
                  <a:pt x="60569" y="222395"/>
                  <a:pt x="15590" y="243177"/>
                </a:cubicBezTo>
                <a:cubicBezTo>
                  <a:pt x="14267" y="244476"/>
                  <a:pt x="12944" y="244476"/>
                  <a:pt x="11621" y="244476"/>
                </a:cubicBezTo>
                <a:cubicBezTo>
                  <a:pt x="6330" y="244476"/>
                  <a:pt x="2361" y="241878"/>
                  <a:pt x="1038" y="237981"/>
                </a:cubicBezTo>
                <a:cubicBezTo>
                  <a:pt x="-1608" y="232786"/>
                  <a:pt x="1038" y="226292"/>
                  <a:pt x="6330" y="223694"/>
                </a:cubicBezTo>
                <a:cubicBezTo>
                  <a:pt x="6330" y="223694"/>
                  <a:pt x="6330" y="223694"/>
                  <a:pt x="49986" y="202912"/>
                </a:cubicBezTo>
                <a:cubicBezTo>
                  <a:pt x="55278" y="200314"/>
                  <a:pt x="60569" y="199015"/>
                  <a:pt x="65861" y="201613"/>
                </a:cubicBezTo>
                <a:cubicBezTo>
                  <a:pt x="65861" y="201613"/>
                  <a:pt x="65861" y="201613"/>
                  <a:pt x="97611" y="209406"/>
                </a:cubicBezTo>
                <a:cubicBezTo>
                  <a:pt x="97611" y="209406"/>
                  <a:pt x="97611" y="209406"/>
                  <a:pt x="109517" y="213303"/>
                </a:cubicBezTo>
                <a:cubicBezTo>
                  <a:pt x="116132" y="205510"/>
                  <a:pt x="128038" y="202912"/>
                  <a:pt x="138621" y="206809"/>
                </a:cubicBezTo>
                <a:cubicBezTo>
                  <a:pt x="141267" y="208107"/>
                  <a:pt x="143913" y="209406"/>
                  <a:pt x="145236" y="210705"/>
                </a:cubicBezTo>
                <a:cubicBezTo>
                  <a:pt x="145236" y="210705"/>
                  <a:pt x="145236" y="210705"/>
                  <a:pt x="157142" y="206809"/>
                </a:cubicBezTo>
                <a:cubicBezTo>
                  <a:pt x="157142" y="206809"/>
                  <a:pt x="157142" y="206809"/>
                  <a:pt x="178309" y="196418"/>
                </a:cubicBezTo>
                <a:cubicBezTo>
                  <a:pt x="178309" y="195119"/>
                  <a:pt x="179632" y="193820"/>
                  <a:pt x="179632" y="192521"/>
                </a:cubicBezTo>
                <a:cubicBezTo>
                  <a:pt x="182278" y="187325"/>
                  <a:pt x="184924" y="183429"/>
                  <a:pt x="190215" y="179532"/>
                </a:cubicBezTo>
                <a:cubicBezTo>
                  <a:pt x="193522" y="177584"/>
                  <a:pt x="197491" y="175960"/>
                  <a:pt x="201791" y="175311"/>
                </a:cubicBezTo>
                <a:close/>
                <a:moveTo>
                  <a:pt x="197837" y="12700"/>
                </a:moveTo>
                <a:cubicBezTo>
                  <a:pt x="249179" y="17979"/>
                  <a:pt x="291306" y="60210"/>
                  <a:pt x="295255" y="111680"/>
                </a:cubicBezTo>
                <a:cubicBezTo>
                  <a:pt x="295255" y="114319"/>
                  <a:pt x="295255" y="116959"/>
                  <a:pt x="292622" y="118279"/>
                </a:cubicBezTo>
                <a:cubicBezTo>
                  <a:pt x="291306" y="120918"/>
                  <a:pt x="288673" y="122238"/>
                  <a:pt x="286040" y="122238"/>
                </a:cubicBezTo>
                <a:cubicBezTo>
                  <a:pt x="286040" y="122238"/>
                  <a:pt x="286040" y="122238"/>
                  <a:pt x="196520" y="122238"/>
                </a:cubicBezTo>
                <a:cubicBezTo>
                  <a:pt x="191254" y="122238"/>
                  <a:pt x="187305" y="118279"/>
                  <a:pt x="187305" y="113000"/>
                </a:cubicBezTo>
                <a:cubicBezTo>
                  <a:pt x="187305" y="113000"/>
                  <a:pt x="187305" y="113000"/>
                  <a:pt x="187305" y="21938"/>
                </a:cubicBezTo>
                <a:cubicBezTo>
                  <a:pt x="187305" y="19299"/>
                  <a:pt x="188621" y="17979"/>
                  <a:pt x="189938" y="15339"/>
                </a:cubicBezTo>
                <a:cubicBezTo>
                  <a:pt x="192571" y="14020"/>
                  <a:pt x="195204" y="12700"/>
                  <a:pt x="197837" y="12700"/>
                </a:cubicBezTo>
                <a:close/>
                <a:moveTo>
                  <a:pt x="150484" y="0"/>
                </a:moveTo>
                <a:cubicBezTo>
                  <a:pt x="154427" y="0"/>
                  <a:pt x="157057" y="1313"/>
                  <a:pt x="159686" y="3938"/>
                </a:cubicBezTo>
                <a:cubicBezTo>
                  <a:pt x="162315" y="6564"/>
                  <a:pt x="163629" y="9189"/>
                  <a:pt x="163629" y="13127"/>
                </a:cubicBezTo>
                <a:cubicBezTo>
                  <a:pt x="163629" y="13127"/>
                  <a:pt x="163629" y="13127"/>
                  <a:pt x="163629" y="132587"/>
                </a:cubicBezTo>
                <a:cubicBezTo>
                  <a:pt x="163629" y="139151"/>
                  <a:pt x="168887" y="145714"/>
                  <a:pt x="176775" y="145714"/>
                </a:cubicBezTo>
                <a:cubicBezTo>
                  <a:pt x="176775" y="145714"/>
                  <a:pt x="176775" y="145714"/>
                  <a:pt x="296398" y="145714"/>
                </a:cubicBezTo>
                <a:cubicBezTo>
                  <a:pt x="300341" y="145714"/>
                  <a:pt x="302970" y="147027"/>
                  <a:pt x="305599" y="149653"/>
                </a:cubicBezTo>
                <a:cubicBezTo>
                  <a:pt x="308228" y="152278"/>
                  <a:pt x="309543" y="154904"/>
                  <a:pt x="308228" y="158842"/>
                </a:cubicBezTo>
                <a:cubicBezTo>
                  <a:pt x="308228" y="165406"/>
                  <a:pt x="306914" y="171969"/>
                  <a:pt x="305599" y="178533"/>
                </a:cubicBezTo>
                <a:cubicBezTo>
                  <a:pt x="305599" y="178533"/>
                  <a:pt x="305599" y="178533"/>
                  <a:pt x="262220" y="204788"/>
                </a:cubicBezTo>
                <a:cubicBezTo>
                  <a:pt x="262220" y="204788"/>
                  <a:pt x="262220" y="204788"/>
                  <a:pt x="242502" y="194286"/>
                </a:cubicBezTo>
                <a:cubicBezTo>
                  <a:pt x="239872" y="181158"/>
                  <a:pt x="231985" y="169344"/>
                  <a:pt x="218840" y="165406"/>
                </a:cubicBezTo>
                <a:cubicBezTo>
                  <a:pt x="214896" y="162780"/>
                  <a:pt x="209638" y="162780"/>
                  <a:pt x="205694" y="162780"/>
                </a:cubicBezTo>
                <a:cubicBezTo>
                  <a:pt x="189920" y="162780"/>
                  <a:pt x="175460" y="171969"/>
                  <a:pt x="168887" y="186409"/>
                </a:cubicBezTo>
                <a:cubicBezTo>
                  <a:pt x="168887" y="187722"/>
                  <a:pt x="168887" y="187722"/>
                  <a:pt x="168887" y="187722"/>
                </a:cubicBezTo>
                <a:cubicBezTo>
                  <a:pt x="168887" y="187722"/>
                  <a:pt x="168887" y="187722"/>
                  <a:pt x="146540" y="196912"/>
                </a:cubicBezTo>
                <a:cubicBezTo>
                  <a:pt x="145226" y="196912"/>
                  <a:pt x="143911" y="195599"/>
                  <a:pt x="142597" y="195599"/>
                </a:cubicBezTo>
                <a:cubicBezTo>
                  <a:pt x="137338" y="192973"/>
                  <a:pt x="133395" y="192973"/>
                  <a:pt x="128137" y="192973"/>
                </a:cubicBezTo>
                <a:cubicBezTo>
                  <a:pt x="120249" y="192973"/>
                  <a:pt x="112362" y="195599"/>
                  <a:pt x="107104" y="199537"/>
                </a:cubicBezTo>
                <a:cubicBezTo>
                  <a:pt x="107104" y="199537"/>
                  <a:pt x="107104" y="199537"/>
                  <a:pt x="70297" y="189035"/>
                </a:cubicBezTo>
                <a:cubicBezTo>
                  <a:pt x="61095" y="187722"/>
                  <a:pt x="53208" y="187722"/>
                  <a:pt x="45321" y="191661"/>
                </a:cubicBezTo>
                <a:lnTo>
                  <a:pt x="29546" y="199537"/>
                </a:lnTo>
                <a:cubicBezTo>
                  <a:pt x="21659" y="182471"/>
                  <a:pt x="19030" y="164093"/>
                  <a:pt x="19030" y="145714"/>
                </a:cubicBezTo>
                <a:cubicBezTo>
                  <a:pt x="19030" y="69575"/>
                  <a:pt x="76870" y="7876"/>
                  <a:pt x="150484" y="0"/>
                </a:cubicBezTo>
                <a:close/>
              </a:path>
            </a:pathLst>
          </a:custGeom>
          <a:solidFill>
            <a:srgbClr val="DFB2AF"/>
          </a:solidFill>
          <a:ln>
            <a:noFill/>
          </a:ln>
        </p:spPr>
        <p:txBody>
          <a:bodyPr anchor="ctr"/>
          <a:p>
            <a:pPr marL="0" marR="0" lvl="0" indent="0" algn="ctr" defTabSz="1219200" rtl="0" eaLnBrk="1" fontAlgn="auto" latinLnBrk="0" hangingPunct="1">
              <a:lnSpc>
                <a:spcPct val="100000"/>
              </a:lnSpc>
              <a:spcBef>
                <a:spcPts val="0"/>
              </a:spcBef>
              <a:spcAft>
                <a:spcPts val="0"/>
              </a:spcAft>
              <a:buClrTx/>
              <a:buSzTx/>
              <a:buFontTx/>
              <a:buNone/>
              <a:defRPr/>
            </a:pPr>
            <a:endParaRPr kumimoji="0" sz="2400" b="0" i="0" u="sng" strike="noStrike" kern="1200" cap="none" spc="0" normalizeH="0" baseline="0" noProof="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endParaRPr>
          </a:p>
        </p:txBody>
      </p:sp>
      <p:sp>
        <p:nvSpPr>
          <p:cNvPr id="14" name="任意多边形: 形状 10"/>
          <p:cNvSpPr/>
          <p:nvPr>
            <p:custDataLst>
              <p:tags r:id="rId2"/>
            </p:custDataLst>
          </p:nvPr>
        </p:nvSpPr>
        <p:spPr bwMode="auto">
          <a:xfrm>
            <a:off x="748665" y="2390140"/>
            <a:ext cx="584835" cy="504825"/>
          </a:xfrm>
          <a:custGeom>
            <a:avLst/>
            <a:gdLst>
              <a:gd name="connsiteX0" fmla="*/ 181524 w 337647"/>
              <a:gd name="connsiteY0" fmla="*/ 231775 h 290513"/>
              <a:gd name="connsiteX1" fmla="*/ 190749 w 337647"/>
              <a:gd name="connsiteY1" fmla="*/ 236996 h 290513"/>
              <a:gd name="connsiteX2" fmla="*/ 205246 w 337647"/>
              <a:gd name="connsiteY2" fmla="*/ 239607 h 290513"/>
              <a:gd name="connsiteX3" fmla="*/ 222379 w 337647"/>
              <a:gd name="connsiteY3" fmla="*/ 235691 h 290513"/>
              <a:gd name="connsiteX4" fmla="*/ 243466 w 337647"/>
              <a:gd name="connsiteY4" fmla="*/ 247439 h 290513"/>
              <a:gd name="connsiteX5" fmla="*/ 261917 w 337647"/>
              <a:gd name="connsiteY5" fmla="*/ 252660 h 290513"/>
              <a:gd name="connsiteX6" fmla="*/ 163073 w 337647"/>
              <a:gd name="connsiteY6" fmla="*/ 290513 h 290513"/>
              <a:gd name="connsiteX7" fmla="*/ 52367 w 337647"/>
              <a:gd name="connsiteY7" fmla="*/ 239607 h 290513"/>
              <a:gd name="connsiteX8" fmla="*/ 60275 w 337647"/>
              <a:gd name="connsiteY8" fmla="*/ 234386 h 290513"/>
              <a:gd name="connsiteX9" fmla="*/ 91905 w 337647"/>
              <a:gd name="connsiteY9" fmla="*/ 243523 h 290513"/>
              <a:gd name="connsiteX10" fmla="*/ 93223 w 337647"/>
              <a:gd name="connsiteY10" fmla="*/ 247439 h 290513"/>
              <a:gd name="connsiteX11" fmla="*/ 114309 w 337647"/>
              <a:gd name="connsiteY11" fmla="*/ 267018 h 290513"/>
              <a:gd name="connsiteX12" fmla="*/ 127489 w 337647"/>
              <a:gd name="connsiteY12" fmla="*/ 269629 h 290513"/>
              <a:gd name="connsiteX13" fmla="*/ 164391 w 337647"/>
              <a:gd name="connsiteY13" fmla="*/ 244828 h 290513"/>
              <a:gd name="connsiteX14" fmla="*/ 165708 w 337647"/>
              <a:gd name="connsiteY14" fmla="*/ 239607 h 290513"/>
              <a:gd name="connsiteX15" fmla="*/ 181524 w 337647"/>
              <a:gd name="connsiteY15" fmla="*/ 231775 h 290513"/>
              <a:gd name="connsiteX16" fmla="*/ 127774 w 337647"/>
              <a:gd name="connsiteY16" fmla="*/ 220663 h 290513"/>
              <a:gd name="connsiteX17" fmla="*/ 118745 w 337647"/>
              <a:gd name="connsiteY17" fmla="*/ 227200 h 290513"/>
              <a:gd name="connsiteX18" fmla="*/ 118745 w 337647"/>
              <a:gd name="connsiteY18" fmla="*/ 235044 h 290513"/>
              <a:gd name="connsiteX19" fmla="*/ 125194 w 337647"/>
              <a:gd name="connsiteY19" fmla="*/ 240273 h 290513"/>
              <a:gd name="connsiteX20" fmla="*/ 136803 w 337647"/>
              <a:gd name="connsiteY20" fmla="*/ 235044 h 290513"/>
              <a:gd name="connsiteX21" fmla="*/ 136803 w 337647"/>
              <a:gd name="connsiteY21" fmla="*/ 227200 h 290513"/>
              <a:gd name="connsiteX22" fmla="*/ 131644 w 337647"/>
              <a:gd name="connsiteY22" fmla="*/ 221970 h 290513"/>
              <a:gd name="connsiteX23" fmla="*/ 127774 w 337647"/>
              <a:gd name="connsiteY23" fmla="*/ 220663 h 290513"/>
              <a:gd name="connsiteX24" fmla="*/ 206249 w 337647"/>
              <a:gd name="connsiteY24" fmla="*/ 190500 h 290513"/>
              <a:gd name="connsiteX25" fmla="*/ 195242 w 337647"/>
              <a:gd name="connsiteY25" fmla="*/ 196950 h 290513"/>
              <a:gd name="connsiteX26" fmla="*/ 196618 w 337647"/>
              <a:gd name="connsiteY26" fmla="*/ 204689 h 290513"/>
              <a:gd name="connsiteX27" fmla="*/ 202121 w 337647"/>
              <a:gd name="connsiteY27" fmla="*/ 209848 h 290513"/>
              <a:gd name="connsiteX28" fmla="*/ 215880 w 337647"/>
              <a:gd name="connsiteY28" fmla="*/ 204689 h 290513"/>
              <a:gd name="connsiteX29" fmla="*/ 214504 w 337647"/>
              <a:gd name="connsiteY29" fmla="*/ 196950 h 290513"/>
              <a:gd name="connsiteX30" fmla="*/ 209001 w 337647"/>
              <a:gd name="connsiteY30" fmla="*/ 191790 h 290513"/>
              <a:gd name="connsiteX31" fmla="*/ 206249 w 337647"/>
              <a:gd name="connsiteY31" fmla="*/ 190500 h 290513"/>
              <a:gd name="connsiteX32" fmla="*/ 201791 w 337647"/>
              <a:gd name="connsiteY32" fmla="*/ 175311 h 290513"/>
              <a:gd name="connsiteX33" fmla="*/ 215351 w 337647"/>
              <a:gd name="connsiteY33" fmla="*/ 176934 h 290513"/>
              <a:gd name="connsiteX34" fmla="*/ 227257 w 337647"/>
              <a:gd name="connsiteY34" fmla="*/ 184728 h 290513"/>
              <a:gd name="connsiteX35" fmla="*/ 229903 w 337647"/>
              <a:gd name="connsiteY35" fmla="*/ 191222 h 290513"/>
              <a:gd name="connsiteX36" fmla="*/ 232549 w 337647"/>
              <a:gd name="connsiteY36" fmla="*/ 201613 h 290513"/>
              <a:gd name="connsiteX37" fmla="*/ 261653 w 337647"/>
              <a:gd name="connsiteY37" fmla="*/ 218498 h 290513"/>
              <a:gd name="connsiteX38" fmla="*/ 319861 w 337647"/>
              <a:gd name="connsiteY38" fmla="*/ 184728 h 290513"/>
              <a:gd name="connsiteX39" fmla="*/ 335736 w 337647"/>
              <a:gd name="connsiteY39" fmla="*/ 188624 h 290513"/>
              <a:gd name="connsiteX40" fmla="*/ 331768 w 337647"/>
              <a:gd name="connsiteY40" fmla="*/ 204211 h 290513"/>
              <a:gd name="connsiteX41" fmla="*/ 274882 w 337647"/>
              <a:gd name="connsiteY41" fmla="*/ 237981 h 290513"/>
              <a:gd name="connsiteX42" fmla="*/ 251069 w 337647"/>
              <a:gd name="connsiteY42" fmla="*/ 237981 h 290513"/>
              <a:gd name="connsiteX43" fmla="*/ 223288 w 337647"/>
              <a:gd name="connsiteY43" fmla="*/ 222395 h 290513"/>
              <a:gd name="connsiteX44" fmla="*/ 210059 w 337647"/>
              <a:gd name="connsiteY44" fmla="*/ 227590 h 290513"/>
              <a:gd name="connsiteX45" fmla="*/ 206090 w 337647"/>
              <a:gd name="connsiteY45" fmla="*/ 227590 h 290513"/>
              <a:gd name="connsiteX46" fmla="*/ 195507 w 337647"/>
              <a:gd name="connsiteY46" fmla="*/ 226292 h 290513"/>
              <a:gd name="connsiteX47" fmla="*/ 184924 w 337647"/>
              <a:gd name="connsiteY47" fmla="*/ 218498 h 290513"/>
              <a:gd name="connsiteX48" fmla="*/ 166403 w 337647"/>
              <a:gd name="connsiteY48" fmla="*/ 226292 h 290513"/>
              <a:gd name="connsiteX49" fmla="*/ 155819 w 337647"/>
              <a:gd name="connsiteY49" fmla="*/ 231487 h 290513"/>
              <a:gd name="connsiteX50" fmla="*/ 153173 w 337647"/>
              <a:gd name="connsiteY50" fmla="*/ 240579 h 290513"/>
              <a:gd name="connsiteX51" fmla="*/ 128038 w 337647"/>
              <a:gd name="connsiteY51" fmla="*/ 258763 h 290513"/>
              <a:gd name="connsiteX52" fmla="*/ 118778 w 337647"/>
              <a:gd name="connsiteY52" fmla="*/ 256165 h 290513"/>
              <a:gd name="connsiteX53" fmla="*/ 102903 w 337647"/>
              <a:gd name="connsiteY53" fmla="*/ 241878 h 290513"/>
              <a:gd name="connsiteX54" fmla="*/ 101580 w 337647"/>
              <a:gd name="connsiteY54" fmla="*/ 234085 h 290513"/>
              <a:gd name="connsiteX55" fmla="*/ 89673 w 337647"/>
              <a:gd name="connsiteY55" fmla="*/ 230188 h 290513"/>
              <a:gd name="connsiteX56" fmla="*/ 60569 w 337647"/>
              <a:gd name="connsiteY56" fmla="*/ 222395 h 290513"/>
              <a:gd name="connsiteX57" fmla="*/ 15590 w 337647"/>
              <a:gd name="connsiteY57" fmla="*/ 243177 h 290513"/>
              <a:gd name="connsiteX58" fmla="*/ 11621 w 337647"/>
              <a:gd name="connsiteY58" fmla="*/ 244476 h 290513"/>
              <a:gd name="connsiteX59" fmla="*/ 1038 w 337647"/>
              <a:gd name="connsiteY59" fmla="*/ 237981 h 290513"/>
              <a:gd name="connsiteX60" fmla="*/ 6330 w 337647"/>
              <a:gd name="connsiteY60" fmla="*/ 223694 h 290513"/>
              <a:gd name="connsiteX61" fmla="*/ 49986 w 337647"/>
              <a:gd name="connsiteY61" fmla="*/ 202912 h 290513"/>
              <a:gd name="connsiteX62" fmla="*/ 65861 w 337647"/>
              <a:gd name="connsiteY62" fmla="*/ 201613 h 290513"/>
              <a:gd name="connsiteX63" fmla="*/ 97611 w 337647"/>
              <a:gd name="connsiteY63" fmla="*/ 209406 h 290513"/>
              <a:gd name="connsiteX64" fmla="*/ 109517 w 337647"/>
              <a:gd name="connsiteY64" fmla="*/ 213303 h 290513"/>
              <a:gd name="connsiteX65" fmla="*/ 138621 w 337647"/>
              <a:gd name="connsiteY65" fmla="*/ 206809 h 290513"/>
              <a:gd name="connsiteX66" fmla="*/ 145236 w 337647"/>
              <a:gd name="connsiteY66" fmla="*/ 210705 h 290513"/>
              <a:gd name="connsiteX67" fmla="*/ 157142 w 337647"/>
              <a:gd name="connsiteY67" fmla="*/ 206809 h 290513"/>
              <a:gd name="connsiteX68" fmla="*/ 178309 w 337647"/>
              <a:gd name="connsiteY68" fmla="*/ 196418 h 290513"/>
              <a:gd name="connsiteX69" fmla="*/ 179632 w 337647"/>
              <a:gd name="connsiteY69" fmla="*/ 192521 h 290513"/>
              <a:gd name="connsiteX70" fmla="*/ 190215 w 337647"/>
              <a:gd name="connsiteY70" fmla="*/ 179532 h 290513"/>
              <a:gd name="connsiteX71" fmla="*/ 201791 w 337647"/>
              <a:gd name="connsiteY71" fmla="*/ 175311 h 290513"/>
              <a:gd name="connsiteX72" fmla="*/ 197837 w 337647"/>
              <a:gd name="connsiteY72" fmla="*/ 12700 h 290513"/>
              <a:gd name="connsiteX73" fmla="*/ 295255 w 337647"/>
              <a:gd name="connsiteY73" fmla="*/ 111680 h 290513"/>
              <a:gd name="connsiteX74" fmla="*/ 292622 w 337647"/>
              <a:gd name="connsiteY74" fmla="*/ 118279 h 290513"/>
              <a:gd name="connsiteX75" fmla="*/ 286040 w 337647"/>
              <a:gd name="connsiteY75" fmla="*/ 122238 h 290513"/>
              <a:gd name="connsiteX76" fmla="*/ 196520 w 337647"/>
              <a:gd name="connsiteY76" fmla="*/ 122238 h 290513"/>
              <a:gd name="connsiteX77" fmla="*/ 187305 w 337647"/>
              <a:gd name="connsiteY77" fmla="*/ 113000 h 290513"/>
              <a:gd name="connsiteX78" fmla="*/ 187305 w 337647"/>
              <a:gd name="connsiteY78" fmla="*/ 21938 h 290513"/>
              <a:gd name="connsiteX79" fmla="*/ 189938 w 337647"/>
              <a:gd name="connsiteY79" fmla="*/ 15339 h 290513"/>
              <a:gd name="connsiteX80" fmla="*/ 197837 w 337647"/>
              <a:gd name="connsiteY80" fmla="*/ 12700 h 290513"/>
              <a:gd name="connsiteX81" fmla="*/ 150484 w 337647"/>
              <a:gd name="connsiteY81" fmla="*/ 0 h 290513"/>
              <a:gd name="connsiteX82" fmla="*/ 159686 w 337647"/>
              <a:gd name="connsiteY82" fmla="*/ 3938 h 290513"/>
              <a:gd name="connsiteX83" fmla="*/ 163629 w 337647"/>
              <a:gd name="connsiteY83" fmla="*/ 13127 h 290513"/>
              <a:gd name="connsiteX84" fmla="*/ 163629 w 337647"/>
              <a:gd name="connsiteY84" fmla="*/ 132587 h 290513"/>
              <a:gd name="connsiteX85" fmla="*/ 176775 w 337647"/>
              <a:gd name="connsiteY85" fmla="*/ 145714 h 290513"/>
              <a:gd name="connsiteX86" fmla="*/ 296398 w 337647"/>
              <a:gd name="connsiteY86" fmla="*/ 145714 h 290513"/>
              <a:gd name="connsiteX87" fmla="*/ 305599 w 337647"/>
              <a:gd name="connsiteY87" fmla="*/ 149653 h 290513"/>
              <a:gd name="connsiteX88" fmla="*/ 308228 w 337647"/>
              <a:gd name="connsiteY88" fmla="*/ 158842 h 290513"/>
              <a:gd name="connsiteX89" fmla="*/ 305599 w 337647"/>
              <a:gd name="connsiteY89" fmla="*/ 178533 h 290513"/>
              <a:gd name="connsiteX90" fmla="*/ 262220 w 337647"/>
              <a:gd name="connsiteY90" fmla="*/ 204788 h 290513"/>
              <a:gd name="connsiteX91" fmla="*/ 242502 w 337647"/>
              <a:gd name="connsiteY91" fmla="*/ 194286 h 290513"/>
              <a:gd name="connsiteX92" fmla="*/ 218840 w 337647"/>
              <a:gd name="connsiteY92" fmla="*/ 165406 h 290513"/>
              <a:gd name="connsiteX93" fmla="*/ 205694 w 337647"/>
              <a:gd name="connsiteY93" fmla="*/ 162780 h 290513"/>
              <a:gd name="connsiteX94" fmla="*/ 168887 w 337647"/>
              <a:gd name="connsiteY94" fmla="*/ 186409 h 290513"/>
              <a:gd name="connsiteX95" fmla="*/ 168887 w 337647"/>
              <a:gd name="connsiteY95" fmla="*/ 187722 h 290513"/>
              <a:gd name="connsiteX96" fmla="*/ 146540 w 337647"/>
              <a:gd name="connsiteY96" fmla="*/ 196912 h 290513"/>
              <a:gd name="connsiteX97" fmla="*/ 142597 w 337647"/>
              <a:gd name="connsiteY97" fmla="*/ 195599 h 290513"/>
              <a:gd name="connsiteX98" fmla="*/ 128137 w 337647"/>
              <a:gd name="connsiteY98" fmla="*/ 192973 h 290513"/>
              <a:gd name="connsiteX99" fmla="*/ 107104 w 337647"/>
              <a:gd name="connsiteY99" fmla="*/ 199537 h 290513"/>
              <a:gd name="connsiteX100" fmla="*/ 70297 w 337647"/>
              <a:gd name="connsiteY100" fmla="*/ 189035 h 290513"/>
              <a:gd name="connsiteX101" fmla="*/ 45321 w 337647"/>
              <a:gd name="connsiteY101" fmla="*/ 191661 h 290513"/>
              <a:gd name="connsiteX102" fmla="*/ 29546 w 337647"/>
              <a:gd name="connsiteY102" fmla="*/ 199537 h 290513"/>
              <a:gd name="connsiteX103" fmla="*/ 19030 w 337647"/>
              <a:gd name="connsiteY103" fmla="*/ 145714 h 290513"/>
              <a:gd name="connsiteX104" fmla="*/ 150484 w 337647"/>
              <a:gd name="connsiteY104" fmla="*/ 0 h 290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37647" h="290513">
                <a:moveTo>
                  <a:pt x="181524" y="231775"/>
                </a:moveTo>
                <a:cubicBezTo>
                  <a:pt x="184159" y="234386"/>
                  <a:pt x="188113" y="235691"/>
                  <a:pt x="190749" y="236996"/>
                </a:cubicBezTo>
                <a:cubicBezTo>
                  <a:pt x="194703" y="238302"/>
                  <a:pt x="199975" y="239607"/>
                  <a:pt x="205246" y="239607"/>
                </a:cubicBezTo>
                <a:cubicBezTo>
                  <a:pt x="210518" y="239607"/>
                  <a:pt x="217108" y="238302"/>
                  <a:pt x="222379" y="235691"/>
                </a:cubicBezTo>
                <a:lnTo>
                  <a:pt x="243466" y="247439"/>
                </a:lnTo>
                <a:cubicBezTo>
                  <a:pt x="248738" y="251354"/>
                  <a:pt x="255327" y="252660"/>
                  <a:pt x="261917" y="252660"/>
                </a:cubicBezTo>
                <a:cubicBezTo>
                  <a:pt x="235559" y="276155"/>
                  <a:pt x="201292" y="290513"/>
                  <a:pt x="163073" y="290513"/>
                </a:cubicBezTo>
                <a:cubicBezTo>
                  <a:pt x="118263" y="290513"/>
                  <a:pt x="78726" y="270934"/>
                  <a:pt x="52367" y="239607"/>
                </a:cubicBezTo>
                <a:cubicBezTo>
                  <a:pt x="52367" y="239607"/>
                  <a:pt x="52367" y="239607"/>
                  <a:pt x="60275" y="234386"/>
                </a:cubicBezTo>
                <a:cubicBezTo>
                  <a:pt x="60275" y="234386"/>
                  <a:pt x="60275" y="234386"/>
                  <a:pt x="91905" y="243523"/>
                </a:cubicBezTo>
                <a:cubicBezTo>
                  <a:pt x="91905" y="244828"/>
                  <a:pt x="91905" y="246133"/>
                  <a:pt x="93223" y="247439"/>
                </a:cubicBezTo>
                <a:cubicBezTo>
                  <a:pt x="97176" y="256576"/>
                  <a:pt x="105084" y="263102"/>
                  <a:pt x="114309" y="267018"/>
                </a:cubicBezTo>
                <a:cubicBezTo>
                  <a:pt x="118263" y="269629"/>
                  <a:pt x="123535" y="269629"/>
                  <a:pt x="127489" y="269629"/>
                </a:cubicBezTo>
                <a:cubicBezTo>
                  <a:pt x="143304" y="269629"/>
                  <a:pt x="157801" y="260491"/>
                  <a:pt x="164391" y="244828"/>
                </a:cubicBezTo>
                <a:cubicBezTo>
                  <a:pt x="164391" y="243523"/>
                  <a:pt x="164391" y="240912"/>
                  <a:pt x="165708" y="239607"/>
                </a:cubicBezTo>
                <a:cubicBezTo>
                  <a:pt x="165708" y="239607"/>
                  <a:pt x="165708" y="239607"/>
                  <a:pt x="181524" y="231775"/>
                </a:cubicBezTo>
                <a:close/>
                <a:moveTo>
                  <a:pt x="127774" y="220663"/>
                </a:moveTo>
                <a:cubicBezTo>
                  <a:pt x="123904" y="220663"/>
                  <a:pt x="120035" y="223278"/>
                  <a:pt x="118745" y="227200"/>
                </a:cubicBezTo>
                <a:cubicBezTo>
                  <a:pt x="117455" y="229815"/>
                  <a:pt x="118745" y="232429"/>
                  <a:pt x="118745" y="235044"/>
                </a:cubicBezTo>
                <a:cubicBezTo>
                  <a:pt x="120035" y="237659"/>
                  <a:pt x="122615" y="238966"/>
                  <a:pt x="125194" y="240273"/>
                </a:cubicBezTo>
                <a:cubicBezTo>
                  <a:pt x="129064" y="242888"/>
                  <a:pt x="135513" y="238966"/>
                  <a:pt x="136803" y="235044"/>
                </a:cubicBezTo>
                <a:cubicBezTo>
                  <a:pt x="138093" y="232429"/>
                  <a:pt x="138093" y="229815"/>
                  <a:pt x="136803" y="227200"/>
                </a:cubicBezTo>
                <a:cubicBezTo>
                  <a:pt x="135513" y="224585"/>
                  <a:pt x="134223" y="223278"/>
                  <a:pt x="131644" y="221970"/>
                </a:cubicBezTo>
                <a:cubicBezTo>
                  <a:pt x="130354" y="221970"/>
                  <a:pt x="129064" y="220663"/>
                  <a:pt x="127774" y="220663"/>
                </a:cubicBezTo>
                <a:close/>
                <a:moveTo>
                  <a:pt x="206249" y="190500"/>
                </a:moveTo>
                <a:cubicBezTo>
                  <a:pt x="200745" y="190500"/>
                  <a:pt x="197994" y="193080"/>
                  <a:pt x="195242" y="196950"/>
                </a:cubicBezTo>
                <a:cubicBezTo>
                  <a:pt x="195242" y="199529"/>
                  <a:pt x="195242" y="202109"/>
                  <a:pt x="196618" y="204689"/>
                </a:cubicBezTo>
                <a:cubicBezTo>
                  <a:pt x="196618" y="207269"/>
                  <a:pt x="199370" y="208558"/>
                  <a:pt x="202121" y="209848"/>
                </a:cubicBezTo>
                <a:cubicBezTo>
                  <a:pt x="207625" y="211138"/>
                  <a:pt x="213128" y="208558"/>
                  <a:pt x="215880" y="204689"/>
                </a:cubicBezTo>
                <a:cubicBezTo>
                  <a:pt x="215880" y="202109"/>
                  <a:pt x="215880" y="199529"/>
                  <a:pt x="214504" y="196950"/>
                </a:cubicBezTo>
                <a:cubicBezTo>
                  <a:pt x="214504" y="194370"/>
                  <a:pt x="211752" y="193080"/>
                  <a:pt x="209001" y="191790"/>
                </a:cubicBezTo>
                <a:cubicBezTo>
                  <a:pt x="207625" y="190500"/>
                  <a:pt x="206249" y="190500"/>
                  <a:pt x="206249" y="190500"/>
                </a:cubicBezTo>
                <a:close/>
                <a:moveTo>
                  <a:pt x="201791" y="175311"/>
                </a:moveTo>
                <a:cubicBezTo>
                  <a:pt x="206090" y="174661"/>
                  <a:pt x="210720" y="174986"/>
                  <a:pt x="215351" y="176934"/>
                </a:cubicBezTo>
                <a:cubicBezTo>
                  <a:pt x="219319" y="178233"/>
                  <a:pt x="223288" y="180831"/>
                  <a:pt x="227257" y="184728"/>
                </a:cubicBezTo>
                <a:cubicBezTo>
                  <a:pt x="228580" y="187325"/>
                  <a:pt x="229903" y="188624"/>
                  <a:pt x="229903" y="191222"/>
                </a:cubicBezTo>
                <a:cubicBezTo>
                  <a:pt x="231226" y="193820"/>
                  <a:pt x="232549" y="197717"/>
                  <a:pt x="232549" y="201613"/>
                </a:cubicBezTo>
                <a:cubicBezTo>
                  <a:pt x="232549" y="201613"/>
                  <a:pt x="232549" y="201613"/>
                  <a:pt x="261653" y="218498"/>
                </a:cubicBezTo>
                <a:cubicBezTo>
                  <a:pt x="261653" y="218498"/>
                  <a:pt x="261653" y="218498"/>
                  <a:pt x="319861" y="184728"/>
                </a:cubicBezTo>
                <a:cubicBezTo>
                  <a:pt x="325153" y="180831"/>
                  <a:pt x="333090" y="183429"/>
                  <a:pt x="335736" y="188624"/>
                </a:cubicBezTo>
                <a:cubicBezTo>
                  <a:pt x="339705" y="193820"/>
                  <a:pt x="337059" y="200314"/>
                  <a:pt x="331768" y="204211"/>
                </a:cubicBezTo>
                <a:cubicBezTo>
                  <a:pt x="331768" y="204211"/>
                  <a:pt x="331768" y="204211"/>
                  <a:pt x="274882" y="237981"/>
                </a:cubicBezTo>
                <a:cubicBezTo>
                  <a:pt x="266944" y="241878"/>
                  <a:pt x="257684" y="241878"/>
                  <a:pt x="251069" y="237981"/>
                </a:cubicBezTo>
                <a:cubicBezTo>
                  <a:pt x="251069" y="237981"/>
                  <a:pt x="251069" y="237981"/>
                  <a:pt x="223288" y="222395"/>
                </a:cubicBezTo>
                <a:cubicBezTo>
                  <a:pt x="219319" y="224993"/>
                  <a:pt x="215351" y="226292"/>
                  <a:pt x="210059" y="227590"/>
                </a:cubicBezTo>
                <a:cubicBezTo>
                  <a:pt x="208736" y="227590"/>
                  <a:pt x="207413" y="227590"/>
                  <a:pt x="206090" y="227590"/>
                </a:cubicBezTo>
                <a:cubicBezTo>
                  <a:pt x="202121" y="227590"/>
                  <a:pt x="199476" y="227590"/>
                  <a:pt x="195507" y="226292"/>
                </a:cubicBezTo>
                <a:cubicBezTo>
                  <a:pt x="191538" y="224993"/>
                  <a:pt x="187569" y="222395"/>
                  <a:pt x="184924" y="218498"/>
                </a:cubicBezTo>
                <a:cubicBezTo>
                  <a:pt x="184924" y="218498"/>
                  <a:pt x="184924" y="218498"/>
                  <a:pt x="166403" y="226292"/>
                </a:cubicBezTo>
                <a:cubicBezTo>
                  <a:pt x="166403" y="226292"/>
                  <a:pt x="166403" y="226292"/>
                  <a:pt x="155819" y="231487"/>
                </a:cubicBezTo>
                <a:cubicBezTo>
                  <a:pt x="155819" y="235384"/>
                  <a:pt x="154496" y="237981"/>
                  <a:pt x="153173" y="240579"/>
                </a:cubicBezTo>
                <a:cubicBezTo>
                  <a:pt x="149205" y="250970"/>
                  <a:pt x="139944" y="258763"/>
                  <a:pt x="128038" y="258763"/>
                </a:cubicBezTo>
                <a:cubicBezTo>
                  <a:pt x="125392" y="258763"/>
                  <a:pt x="121423" y="257464"/>
                  <a:pt x="118778" y="256165"/>
                </a:cubicBezTo>
                <a:cubicBezTo>
                  <a:pt x="112163" y="253568"/>
                  <a:pt x="106871" y="248372"/>
                  <a:pt x="102903" y="241878"/>
                </a:cubicBezTo>
                <a:cubicBezTo>
                  <a:pt x="102903" y="239280"/>
                  <a:pt x="101580" y="236682"/>
                  <a:pt x="101580" y="234085"/>
                </a:cubicBezTo>
                <a:cubicBezTo>
                  <a:pt x="101580" y="234085"/>
                  <a:pt x="101580" y="234085"/>
                  <a:pt x="89673" y="230188"/>
                </a:cubicBezTo>
                <a:cubicBezTo>
                  <a:pt x="89673" y="230188"/>
                  <a:pt x="89673" y="230188"/>
                  <a:pt x="60569" y="222395"/>
                </a:cubicBezTo>
                <a:cubicBezTo>
                  <a:pt x="60569" y="222395"/>
                  <a:pt x="60569" y="222395"/>
                  <a:pt x="15590" y="243177"/>
                </a:cubicBezTo>
                <a:cubicBezTo>
                  <a:pt x="14267" y="244476"/>
                  <a:pt x="12944" y="244476"/>
                  <a:pt x="11621" y="244476"/>
                </a:cubicBezTo>
                <a:cubicBezTo>
                  <a:pt x="6330" y="244476"/>
                  <a:pt x="2361" y="241878"/>
                  <a:pt x="1038" y="237981"/>
                </a:cubicBezTo>
                <a:cubicBezTo>
                  <a:pt x="-1608" y="232786"/>
                  <a:pt x="1038" y="226292"/>
                  <a:pt x="6330" y="223694"/>
                </a:cubicBezTo>
                <a:cubicBezTo>
                  <a:pt x="6330" y="223694"/>
                  <a:pt x="6330" y="223694"/>
                  <a:pt x="49986" y="202912"/>
                </a:cubicBezTo>
                <a:cubicBezTo>
                  <a:pt x="55278" y="200314"/>
                  <a:pt x="60569" y="199015"/>
                  <a:pt x="65861" y="201613"/>
                </a:cubicBezTo>
                <a:cubicBezTo>
                  <a:pt x="65861" y="201613"/>
                  <a:pt x="65861" y="201613"/>
                  <a:pt x="97611" y="209406"/>
                </a:cubicBezTo>
                <a:cubicBezTo>
                  <a:pt x="97611" y="209406"/>
                  <a:pt x="97611" y="209406"/>
                  <a:pt x="109517" y="213303"/>
                </a:cubicBezTo>
                <a:cubicBezTo>
                  <a:pt x="116132" y="205510"/>
                  <a:pt x="128038" y="202912"/>
                  <a:pt x="138621" y="206809"/>
                </a:cubicBezTo>
                <a:cubicBezTo>
                  <a:pt x="141267" y="208107"/>
                  <a:pt x="143913" y="209406"/>
                  <a:pt x="145236" y="210705"/>
                </a:cubicBezTo>
                <a:cubicBezTo>
                  <a:pt x="145236" y="210705"/>
                  <a:pt x="145236" y="210705"/>
                  <a:pt x="157142" y="206809"/>
                </a:cubicBezTo>
                <a:cubicBezTo>
                  <a:pt x="157142" y="206809"/>
                  <a:pt x="157142" y="206809"/>
                  <a:pt x="178309" y="196418"/>
                </a:cubicBezTo>
                <a:cubicBezTo>
                  <a:pt x="178309" y="195119"/>
                  <a:pt x="179632" y="193820"/>
                  <a:pt x="179632" y="192521"/>
                </a:cubicBezTo>
                <a:cubicBezTo>
                  <a:pt x="182278" y="187325"/>
                  <a:pt x="184924" y="183429"/>
                  <a:pt x="190215" y="179532"/>
                </a:cubicBezTo>
                <a:cubicBezTo>
                  <a:pt x="193522" y="177584"/>
                  <a:pt x="197491" y="175960"/>
                  <a:pt x="201791" y="175311"/>
                </a:cubicBezTo>
                <a:close/>
                <a:moveTo>
                  <a:pt x="197837" y="12700"/>
                </a:moveTo>
                <a:cubicBezTo>
                  <a:pt x="249179" y="17979"/>
                  <a:pt x="291306" y="60210"/>
                  <a:pt x="295255" y="111680"/>
                </a:cubicBezTo>
                <a:cubicBezTo>
                  <a:pt x="295255" y="114319"/>
                  <a:pt x="295255" y="116959"/>
                  <a:pt x="292622" y="118279"/>
                </a:cubicBezTo>
                <a:cubicBezTo>
                  <a:pt x="291306" y="120918"/>
                  <a:pt x="288673" y="122238"/>
                  <a:pt x="286040" y="122238"/>
                </a:cubicBezTo>
                <a:cubicBezTo>
                  <a:pt x="286040" y="122238"/>
                  <a:pt x="286040" y="122238"/>
                  <a:pt x="196520" y="122238"/>
                </a:cubicBezTo>
                <a:cubicBezTo>
                  <a:pt x="191254" y="122238"/>
                  <a:pt x="187305" y="118279"/>
                  <a:pt x="187305" y="113000"/>
                </a:cubicBezTo>
                <a:cubicBezTo>
                  <a:pt x="187305" y="113000"/>
                  <a:pt x="187305" y="113000"/>
                  <a:pt x="187305" y="21938"/>
                </a:cubicBezTo>
                <a:cubicBezTo>
                  <a:pt x="187305" y="19299"/>
                  <a:pt x="188621" y="17979"/>
                  <a:pt x="189938" y="15339"/>
                </a:cubicBezTo>
                <a:cubicBezTo>
                  <a:pt x="192571" y="14020"/>
                  <a:pt x="195204" y="12700"/>
                  <a:pt x="197837" y="12700"/>
                </a:cubicBezTo>
                <a:close/>
                <a:moveTo>
                  <a:pt x="150484" y="0"/>
                </a:moveTo>
                <a:cubicBezTo>
                  <a:pt x="154427" y="0"/>
                  <a:pt x="157057" y="1313"/>
                  <a:pt x="159686" y="3938"/>
                </a:cubicBezTo>
                <a:cubicBezTo>
                  <a:pt x="162315" y="6564"/>
                  <a:pt x="163629" y="9189"/>
                  <a:pt x="163629" y="13127"/>
                </a:cubicBezTo>
                <a:cubicBezTo>
                  <a:pt x="163629" y="13127"/>
                  <a:pt x="163629" y="13127"/>
                  <a:pt x="163629" y="132587"/>
                </a:cubicBezTo>
                <a:cubicBezTo>
                  <a:pt x="163629" y="139151"/>
                  <a:pt x="168887" y="145714"/>
                  <a:pt x="176775" y="145714"/>
                </a:cubicBezTo>
                <a:cubicBezTo>
                  <a:pt x="176775" y="145714"/>
                  <a:pt x="176775" y="145714"/>
                  <a:pt x="296398" y="145714"/>
                </a:cubicBezTo>
                <a:cubicBezTo>
                  <a:pt x="300341" y="145714"/>
                  <a:pt x="302970" y="147027"/>
                  <a:pt x="305599" y="149653"/>
                </a:cubicBezTo>
                <a:cubicBezTo>
                  <a:pt x="308228" y="152278"/>
                  <a:pt x="309543" y="154904"/>
                  <a:pt x="308228" y="158842"/>
                </a:cubicBezTo>
                <a:cubicBezTo>
                  <a:pt x="308228" y="165406"/>
                  <a:pt x="306914" y="171969"/>
                  <a:pt x="305599" y="178533"/>
                </a:cubicBezTo>
                <a:cubicBezTo>
                  <a:pt x="305599" y="178533"/>
                  <a:pt x="305599" y="178533"/>
                  <a:pt x="262220" y="204788"/>
                </a:cubicBezTo>
                <a:cubicBezTo>
                  <a:pt x="262220" y="204788"/>
                  <a:pt x="262220" y="204788"/>
                  <a:pt x="242502" y="194286"/>
                </a:cubicBezTo>
                <a:cubicBezTo>
                  <a:pt x="239872" y="181158"/>
                  <a:pt x="231985" y="169344"/>
                  <a:pt x="218840" y="165406"/>
                </a:cubicBezTo>
                <a:cubicBezTo>
                  <a:pt x="214896" y="162780"/>
                  <a:pt x="209638" y="162780"/>
                  <a:pt x="205694" y="162780"/>
                </a:cubicBezTo>
                <a:cubicBezTo>
                  <a:pt x="189920" y="162780"/>
                  <a:pt x="175460" y="171969"/>
                  <a:pt x="168887" y="186409"/>
                </a:cubicBezTo>
                <a:cubicBezTo>
                  <a:pt x="168887" y="187722"/>
                  <a:pt x="168887" y="187722"/>
                  <a:pt x="168887" y="187722"/>
                </a:cubicBezTo>
                <a:cubicBezTo>
                  <a:pt x="168887" y="187722"/>
                  <a:pt x="168887" y="187722"/>
                  <a:pt x="146540" y="196912"/>
                </a:cubicBezTo>
                <a:cubicBezTo>
                  <a:pt x="145226" y="196912"/>
                  <a:pt x="143911" y="195599"/>
                  <a:pt x="142597" y="195599"/>
                </a:cubicBezTo>
                <a:cubicBezTo>
                  <a:pt x="137338" y="192973"/>
                  <a:pt x="133395" y="192973"/>
                  <a:pt x="128137" y="192973"/>
                </a:cubicBezTo>
                <a:cubicBezTo>
                  <a:pt x="120249" y="192973"/>
                  <a:pt x="112362" y="195599"/>
                  <a:pt x="107104" y="199537"/>
                </a:cubicBezTo>
                <a:cubicBezTo>
                  <a:pt x="107104" y="199537"/>
                  <a:pt x="107104" y="199537"/>
                  <a:pt x="70297" y="189035"/>
                </a:cubicBezTo>
                <a:cubicBezTo>
                  <a:pt x="61095" y="187722"/>
                  <a:pt x="53208" y="187722"/>
                  <a:pt x="45321" y="191661"/>
                </a:cubicBezTo>
                <a:lnTo>
                  <a:pt x="29546" y="199537"/>
                </a:lnTo>
                <a:cubicBezTo>
                  <a:pt x="21659" y="182471"/>
                  <a:pt x="19030" y="164093"/>
                  <a:pt x="19030" y="145714"/>
                </a:cubicBezTo>
                <a:cubicBezTo>
                  <a:pt x="19030" y="69575"/>
                  <a:pt x="76870" y="7876"/>
                  <a:pt x="150484" y="0"/>
                </a:cubicBezTo>
                <a:close/>
              </a:path>
            </a:pathLst>
          </a:custGeom>
          <a:solidFill>
            <a:srgbClr val="B99A95"/>
          </a:solidFill>
          <a:ln>
            <a:noFill/>
          </a:ln>
        </p:spPr>
        <p:txBody>
          <a:bodyPr anchor="ctr"/>
          <a:p>
            <a:pPr marL="0" marR="0" lvl="0" indent="0" algn="ctr" defTabSz="1219200" rtl="0" eaLnBrk="1" fontAlgn="auto" latinLnBrk="0" hangingPunct="1">
              <a:lnSpc>
                <a:spcPct val="100000"/>
              </a:lnSpc>
              <a:spcBef>
                <a:spcPts val="0"/>
              </a:spcBef>
              <a:spcAft>
                <a:spcPts val="0"/>
              </a:spcAft>
              <a:buClrTx/>
              <a:buSzTx/>
              <a:buFontTx/>
              <a:buNone/>
              <a:defRPr/>
            </a:pPr>
            <a:endParaRPr kumimoji="0" sz="2400" b="0" i="0" u="none" strike="noStrike" kern="1200" cap="none" spc="0" normalizeH="0" baseline="0" noProof="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endParaRPr>
          </a:p>
        </p:txBody>
      </p:sp>
      <p:sp>
        <p:nvSpPr>
          <p:cNvPr id="21" name="任意多边形: 形状 11"/>
          <p:cNvSpPr>
            <a:spLocks noChangeAspect="1"/>
          </p:cNvSpPr>
          <p:nvPr>
            <p:custDataLst>
              <p:tags r:id="rId3"/>
            </p:custDataLst>
          </p:nvPr>
        </p:nvSpPr>
        <p:spPr bwMode="auto">
          <a:xfrm>
            <a:off x="795020" y="3311525"/>
            <a:ext cx="584200" cy="502285"/>
          </a:xfrm>
          <a:custGeom>
            <a:avLst/>
            <a:gdLst>
              <a:gd name="connsiteX0" fmla="*/ 181524 w 337647"/>
              <a:gd name="connsiteY0" fmla="*/ 231775 h 290513"/>
              <a:gd name="connsiteX1" fmla="*/ 190749 w 337647"/>
              <a:gd name="connsiteY1" fmla="*/ 236996 h 290513"/>
              <a:gd name="connsiteX2" fmla="*/ 205246 w 337647"/>
              <a:gd name="connsiteY2" fmla="*/ 239607 h 290513"/>
              <a:gd name="connsiteX3" fmla="*/ 222379 w 337647"/>
              <a:gd name="connsiteY3" fmla="*/ 235691 h 290513"/>
              <a:gd name="connsiteX4" fmla="*/ 243466 w 337647"/>
              <a:gd name="connsiteY4" fmla="*/ 247439 h 290513"/>
              <a:gd name="connsiteX5" fmla="*/ 261917 w 337647"/>
              <a:gd name="connsiteY5" fmla="*/ 252660 h 290513"/>
              <a:gd name="connsiteX6" fmla="*/ 163073 w 337647"/>
              <a:gd name="connsiteY6" fmla="*/ 290513 h 290513"/>
              <a:gd name="connsiteX7" fmla="*/ 52367 w 337647"/>
              <a:gd name="connsiteY7" fmla="*/ 239607 h 290513"/>
              <a:gd name="connsiteX8" fmla="*/ 60275 w 337647"/>
              <a:gd name="connsiteY8" fmla="*/ 234386 h 290513"/>
              <a:gd name="connsiteX9" fmla="*/ 91905 w 337647"/>
              <a:gd name="connsiteY9" fmla="*/ 243523 h 290513"/>
              <a:gd name="connsiteX10" fmla="*/ 93223 w 337647"/>
              <a:gd name="connsiteY10" fmla="*/ 247439 h 290513"/>
              <a:gd name="connsiteX11" fmla="*/ 114309 w 337647"/>
              <a:gd name="connsiteY11" fmla="*/ 267018 h 290513"/>
              <a:gd name="connsiteX12" fmla="*/ 127489 w 337647"/>
              <a:gd name="connsiteY12" fmla="*/ 269629 h 290513"/>
              <a:gd name="connsiteX13" fmla="*/ 164391 w 337647"/>
              <a:gd name="connsiteY13" fmla="*/ 244828 h 290513"/>
              <a:gd name="connsiteX14" fmla="*/ 165708 w 337647"/>
              <a:gd name="connsiteY14" fmla="*/ 239607 h 290513"/>
              <a:gd name="connsiteX15" fmla="*/ 181524 w 337647"/>
              <a:gd name="connsiteY15" fmla="*/ 231775 h 290513"/>
              <a:gd name="connsiteX16" fmla="*/ 127774 w 337647"/>
              <a:gd name="connsiteY16" fmla="*/ 220663 h 290513"/>
              <a:gd name="connsiteX17" fmla="*/ 118745 w 337647"/>
              <a:gd name="connsiteY17" fmla="*/ 227200 h 290513"/>
              <a:gd name="connsiteX18" fmla="*/ 118745 w 337647"/>
              <a:gd name="connsiteY18" fmla="*/ 235044 h 290513"/>
              <a:gd name="connsiteX19" fmla="*/ 125194 w 337647"/>
              <a:gd name="connsiteY19" fmla="*/ 240273 h 290513"/>
              <a:gd name="connsiteX20" fmla="*/ 136803 w 337647"/>
              <a:gd name="connsiteY20" fmla="*/ 235044 h 290513"/>
              <a:gd name="connsiteX21" fmla="*/ 136803 w 337647"/>
              <a:gd name="connsiteY21" fmla="*/ 227200 h 290513"/>
              <a:gd name="connsiteX22" fmla="*/ 131644 w 337647"/>
              <a:gd name="connsiteY22" fmla="*/ 221970 h 290513"/>
              <a:gd name="connsiteX23" fmla="*/ 127774 w 337647"/>
              <a:gd name="connsiteY23" fmla="*/ 220663 h 290513"/>
              <a:gd name="connsiteX24" fmla="*/ 206249 w 337647"/>
              <a:gd name="connsiteY24" fmla="*/ 190500 h 290513"/>
              <a:gd name="connsiteX25" fmla="*/ 195242 w 337647"/>
              <a:gd name="connsiteY25" fmla="*/ 196950 h 290513"/>
              <a:gd name="connsiteX26" fmla="*/ 196618 w 337647"/>
              <a:gd name="connsiteY26" fmla="*/ 204689 h 290513"/>
              <a:gd name="connsiteX27" fmla="*/ 202121 w 337647"/>
              <a:gd name="connsiteY27" fmla="*/ 209848 h 290513"/>
              <a:gd name="connsiteX28" fmla="*/ 215880 w 337647"/>
              <a:gd name="connsiteY28" fmla="*/ 204689 h 290513"/>
              <a:gd name="connsiteX29" fmla="*/ 214504 w 337647"/>
              <a:gd name="connsiteY29" fmla="*/ 196950 h 290513"/>
              <a:gd name="connsiteX30" fmla="*/ 209001 w 337647"/>
              <a:gd name="connsiteY30" fmla="*/ 191790 h 290513"/>
              <a:gd name="connsiteX31" fmla="*/ 206249 w 337647"/>
              <a:gd name="connsiteY31" fmla="*/ 190500 h 290513"/>
              <a:gd name="connsiteX32" fmla="*/ 201791 w 337647"/>
              <a:gd name="connsiteY32" fmla="*/ 175311 h 290513"/>
              <a:gd name="connsiteX33" fmla="*/ 215351 w 337647"/>
              <a:gd name="connsiteY33" fmla="*/ 176934 h 290513"/>
              <a:gd name="connsiteX34" fmla="*/ 227257 w 337647"/>
              <a:gd name="connsiteY34" fmla="*/ 184728 h 290513"/>
              <a:gd name="connsiteX35" fmla="*/ 229903 w 337647"/>
              <a:gd name="connsiteY35" fmla="*/ 191222 h 290513"/>
              <a:gd name="connsiteX36" fmla="*/ 232549 w 337647"/>
              <a:gd name="connsiteY36" fmla="*/ 201613 h 290513"/>
              <a:gd name="connsiteX37" fmla="*/ 261653 w 337647"/>
              <a:gd name="connsiteY37" fmla="*/ 218498 h 290513"/>
              <a:gd name="connsiteX38" fmla="*/ 319861 w 337647"/>
              <a:gd name="connsiteY38" fmla="*/ 184728 h 290513"/>
              <a:gd name="connsiteX39" fmla="*/ 335736 w 337647"/>
              <a:gd name="connsiteY39" fmla="*/ 188624 h 290513"/>
              <a:gd name="connsiteX40" fmla="*/ 331768 w 337647"/>
              <a:gd name="connsiteY40" fmla="*/ 204211 h 290513"/>
              <a:gd name="connsiteX41" fmla="*/ 274882 w 337647"/>
              <a:gd name="connsiteY41" fmla="*/ 237981 h 290513"/>
              <a:gd name="connsiteX42" fmla="*/ 251069 w 337647"/>
              <a:gd name="connsiteY42" fmla="*/ 237981 h 290513"/>
              <a:gd name="connsiteX43" fmla="*/ 223288 w 337647"/>
              <a:gd name="connsiteY43" fmla="*/ 222395 h 290513"/>
              <a:gd name="connsiteX44" fmla="*/ 210059 w 337647"/>
              <a:gd name="connsiteY44" fmla="*/ 227590 h 290513"/>
              <a:gd name="connsiteX45" fmla="*/ 206090 w 337647"/>
              <a:gd name="connsiteY45" fmla="*/ 227590 h 290513"/>
              <a:gd name="connsiteX46" fmla="*/ 195507 w 337647"/>
              <a:gd name="connsiteY46" fmla="*/ 226292 h 290513"/>
              <a:gd name="connsiteX47" fmla="*/ 184924 w 337647"/>
              <a:gd name="connsiteY47" fmla="*/ 218498 h 290513"/>
              <a:gd name="connsiteX48" fmla="*/ 166403 w 337647"/>
              <a:gd name="connsiteY48" fmla="*/ 226292 h 290513"/>
              <a:gd name="connsiteX49" fmla="*/ 155819 w 337647"/>
              <a:gd name="connsiteY49" fmla="*/ 231487 h 290513"/>
              <a:gd name="connsiteX50" fmla="*/ 153173 w 337647"/>
              <a:gd name="connsiteY50" fmla="*/ 240579 h 290513"/>
              <a:gd name="connsiteX51" fmla="*/ 128038 w 337647"/>
              <a:gd name="connsiteY51" fmla="*/ 258763 h 290513"/>
              <a:gd name="connsiteX52" fmla="*/ 118778 w 337647"/>
              <a:gd name="connsiteY52" fmla="*/ 256165 h 290513"/>
              <a:gd name="connsiteX53" fmla="*/ 102903 w 337647"/>
              <a:gd name="connsiteY53" fmla="*/ 241878 h 290513"/>
              <a:gd name="connsiteX54" fmla="*/ 101580 w 337647"/>
              <a:gd name="connsiteY54" fmla="*/ 234085 h 290513"/>
              <a:gd name="connsiteX55" fmla="*/ 89673 w 337647"/>
              <a:gd name="connsiteY55" fmla="*/ 230188 h 290513"/>
              <a:gd name="connsiteX56" fmla="*/ 60569 w 337647"/>
              <a:gd name="connsiteY56" fmla="*/ 222395 h 290513"/>
              <a:gd name="connsiteX57" fmla="*/ 15590 w 337647"/>
              <a:gd name="connsiteY57" fmla="*/ 243177 h 290513"/>
              <a:gd name="connsiteX58" fmla="*/ 11621 w 337647"/>
              <a:gd name="connsiteY58" fmla="*/ 244476 h 290513"/>
              <a:gd name="connsiteX59" fmla="*/ 1038 w 337647"/>
              <a:gd name="connsiteY59" fmla="*/ 237981 h 290513"/>
              <a:gd name="connsiteX60" fmla="*/ 6330 w 337647"/>
              <a:gd name="connsiteY60" fmla="*/ 223694 h 290513"/>
              <a:gd name="connsiteX61" fmla="*/ 49986 w 337647"/>
              <a:gd name="connsiteY61" fmla="*/ 202912 h 290513"/>
              <a:gd name="connsiteX62" fmla="*/ 65861 w 337647"/>
              <a:gd name="connsiteY62" fmla="*/ 201613 h 290513"/>
              <a:gd name="connsiteX63" fmla="*/ 97611 w 337647"/>
              <a:gd name="connsiteY63" fmla="*/ 209406 h 290513"/>
              <a:gd name="connsiteX64" fmla="*/ 109517 w 337647"/>
              <a:gd name="connsiteY64" fmla="*/ 213303 h 290513"/>
              <a:gd name="connsiteX65" fmla="*/ 138621 w 337647"/>
              <a:gd name="connsiteY65" fmla="*/ 206809 h 290513"/>
              <a:gd name="connsiteX66" fmla="*/ 145236 w 337647"/>
              <a:gd name="connsiteY66" fmla="*/ 210705 h 290513"/>
              <a:gd name="connsiteX67" fmla="*/ 157142 w 337647"/>
              <a:gd name="connsiteY67" fmla="*/ 206809 h 290513"/>
              <a:gd name="connsiteX68" fmla="*/ 178309 w 337647"/>
              <a:gd name="connsiteY68" fmla="*/ 196418 h 290513"/>
              <a:gd name="connsiteX69" fmla="*/ 179632 w 337647"/>
              <a:gd name="connsiteY69" fmla="*/ 192521 h 290513"/>
              <a:gd name="connsiteX70" fmla="*/ 190215 w 337647"/>
              <a:gd name="connsiteY70" fmla="*/ 179532 h 290513"/>
              <a:gd name="connsiteX71" fmla="*/ 201791 w 337647"/>
              <a:gd name="connsiteY71" fmla="*/ 175311 h 290513"/>
              <a:gd name="connsiteX72" fmla="*/ 197837 w 337647"/>
              <a:gd name="connsiteY72" fmla="*/ 12700 h 290513"/>
              <a:gd name="connsiteX73" fmla="*/ 295255 w 337647"/>
              <a:gd name="connsiteY73" fmla="*/ 111680 h 290513"/>
              <a:gd name="connsiteX74" fmla="*/ 292622 w 337647"/>
              <a:gd name="connsiteY74" fmla="*/ 118279 h 290513"/>
              <a:gd name="connsiteX75" fmla="*/ 286040 w 337647"/>
              <a:gd name="connsiteY75" fmla="*/ 122238 h 290513"/>
              <a:gd name="connsiteX76" fmla="*/ 196520 w 337647"/>
              <a:gd name="connsiteY76" fmla="*/ 122238 h 290513"/>
              <a:gd name="connsiteX77" fmla="*/ 187305 w 337647"/>
              <a:gd name="connsiteY77" fmla="*/ 113000 h 290513"/>
              <a:gd name="connsiteX78" fmla="*/ 187305 w 337647"/>
              <a:gd name="connsiteY78" fmla="*/ 21938 h 290513"/>
              <a:gd name="connsiteX79" fmla="*/ 189938 w 337647"/>
              <a:gd name="connsiteY79" fmla="*/ 15339 h 290513"/>
              <a:gd name="connsiteX80" fmla="*/ 197837 w 337647"/>
              <a:gd name="connsiteY80" fmla="*/ 12700 h 290513"/>
              <a:gd name="connsiteX81" fmla="*/ 150484 w 337647"/>
              <a:gd name="connsiteY81" fmla="*/ 0 h 290513"/>
              <a:gd name="connsiteX82" fmla="*/ 159686 w 337647"/>
              <a:gd name="connsiteY82" fmla="*/ 3938 h 290513"/>
              <a:gd name="connsiteX83" fmla="*/ 163629 w 337647"/>
              <a:gd name="connsiteY83" fmla="*/ 13127 h 290513"/>
              <a:gd name="connsiteX84" fmla="*/ 163629 w 337647"/>
              <a:gd name="connsiteY84" fmla="*/ 132587 h 290513"/>
              <a:gd name="connsiteX85" fmla="*/ 176775 w 337647"/>
              <a:gd name="connsiteY85" fmla="*/ 145714 h 290513"/>
              <a:gd name="connsiteX86" fmla="*/ 296398 w 337647"/>
              <a:gd name="connsiteY86" fmla="*/ 145714 h 290513"/>
              <a:gd name="connsiteX87" fmla="*/ 305599 w 337647"/>
              <a:gd name="connsiteY87" fmla="*/ 149653 h 290513"/>
              <a:gd name="connsiteX88" fmla="*/ 308228 w 337647"/>
              <a:gd name="connsiteY88" fmla="*/ 158842 h 290513"/>
              <a:gd name="connsiteX89" fmla="*/ 305599 w 337647"/>
              <a:gd name="connsiteY89" fmla="*/ 178533 h 290513"/>
              <a:gd name="connsiteX90" fmla="*/ 262220 w 337647"/>
              <a:gd name="connsiteY90" fmla="*/ 204788 h 290513"/>
              <a:gd name="connsiteX91" fmla="*/ 242502 w 337647"/>
              <a:gd name="connsiteY91" fmla="*/ 194286 h 290513"/>
              <a:gd name="connsiteX92" fmla="*/ 218840 w 337647"/>
              <a:gd name="connsiteY92" fmla="*/ 165406 h 290513"/>
              <a:gd name="connsiteX93" fmla="*/ 205694 w 337647"/>
              <a:gd name="connsiteY93" fmla="*/ 162780 h 290513"/>
              <a:gd name="connsiteX94" fmla="*/ 168887 w 337647"/>
              <a:gd name="connsiteY94" fmla="*/ 186409 h 290513"/>
              <a:gd name="connsiteX95" fmla="*/ 168887 w 337647"/>
              <a:gd name="connsiteY95" fmla="*/ 187722 h 290513"/>
              <a:gd name="connsiteX96" fmla="*/ 146540 w 337647"/>
              <a:gd name="connsiteY96" fmla="*/ 196912 h 290513"/>
              <a:gd name="connsiteX97" fmla="*/ 142597 w 337647"/>
              <a:gd name="connsiteY97" fmla="*/ 195599 h 290513"/>
              <a:gd name="connsiteX98" fmla="*/ 128137 w 337647"/>
              <a:gd name="connsiteY98" fmla="*/ 192973 h 290513"/>
              <a:gd name="connsiteX99" fmla="*/ 107104 w 337647"/>
              <a:gd name="connsiteY99" fmla="*/ 199537 h 290513"/>
              <a:gd name="connsiteX100" fmla="*/ 70297 w 337647"/>
              <a:gd name="connsiteY100" fmla="*/ 189035 h 290513"/>
              <a:gd name="connsiteX101" fmla="*/ 45321 w 337647"/>
              <a:gd name="connsiteY101" fmla="*/ 191661 h 290513"/>
              <a:gd name="connsiteX102" fmla="*/ 29546 w 337647"/>
              <a:gd name="connsiteY102" fmla="*/ 199537 h 290513"/>
              <a:gd name="connsiteX103" fmla="*/ 19030 w 337647"/>
              <a:gd name="connsiteY103" fmla="*/ 145714 h 290513"/>
              <a:gd name="connsiteX104" fmla="*/ 150484 w 337647"/>
              <a:gd name="connsiteY104" fmla="*/ 0 h 290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37647" h="290513">
                <a:moveTo>
                  <a:pt x="181524" y="231775"/>
                </a:moveTo>
                <a:cubicBezTo>
                  <a:pt x="184159" y="234386"/>
                  <a:pt x="188113" y="235691"/>
                  <a:pt x="190749" y="236996"/>
                </a:cubicBezTo>
                <a:cubicBezTo>
                  <a:pt x="194703" y="238302"/>
                  <a:pt x="199975" y="239607"/>
                  <a:pt x="205246" y="239607"/>
                </a:cubicBezTo>
                <a:cubicBezTo>
                  <a:pt x="210518" y="239607"/>
                  <a:pt x="217108" y="238302"/>
                  <a:pt x="222379" y="235691"/>
                </a:cubicBezTo>
                <a:lnTo>
                  <a:pt x="243466" y="247439"/>
                </a:lnTo>
                <a:cubicBezTo>
                  <a:pt x="248738" y="251354"/>
                  <a:pt x="255327" y="252660"/>
                  <a:pt x="261917" y="252660"/>
                </a:cubicBezTo>
                <a:cubicBezTo>
                  <a:pt x="235559" y="276155"/>
                  <a:pt x="201292" y="290513"/>
                  <a:pt x="163073" y="290513"/>
                </a:cubicBezTo>
                <a:cubicBezTo>
                  <a:pt x="118263" y="290513"/>
                  <a:pt x="78726" y="270934"/>
                  <a:pt x="52367" y="239607"/>
                </a:cubicBezTo>
                <a:cubicBezTo>
                  <a:pt x="52367" y="239607"/>
                  <a:pt x="52367" y="239607"/>
                  <a:pt x="60275" y="234386"/>
                </a:cubicBezTo>
                <a:cubicBezTo>
                  <a:pt x="60275" y="234386"/>
                  <a:pt x="60275" y="234386"/>
                  <a:pt x="91905" y="243523"/>
                </a:cubicBezTo>
                <a:cubicBezTo>
                  <a:pt x="91905" y="244828"/>
                  <a:pt x="91905" y="246133"/>
                  <a:pt x="93223" y="247439"/>
                </a:cubicBezTo>
                <a:cubicBezTo>
                  <a:pt x="97176" y="256576"/>
                  <a:pt x="105084" y="263102"/>
                  <a:pt x="114309" y="267018"/>
                </a:cubicBezTo>
                <a:cubicBezTo>
                  <a:pt x="118263" y="269629"/>
                  <a:pt x="123535" y="269629"/>
                  <a:pt x="127489" y="269629"/>
                </a:cubicBezTo>
                <a:cubicBezTo>
                  <a:pt x="143304" y="269629"/>
                  <a:pt x="157801" y="260491"/>
                  <a:pt x="164391" y="244828"/>
                </a:cubicBezTo>
                <a:cubicBezTo>
                  <a:pt x="164391" y="243523"/>
                  <a:pt x="164391" y="240912"/>
                  <a:pt x="165708" y="239607"/>
                </a:cubicBezTo>
                <a:cubicBezTo>
                  <a:pt x="165708" y="239607"/>
                  <a:pt x="165708" y="239607"/>
                  <a:pt x="181524" y="231775"/>
                </a:cubicBezTo>
                <a:close/>
                <a:moveTo>
                  <a:pt x="127774" y="220663"/>
                </a:moveTo>
                <a:cubicBezTo>
                  <a:pt x="123904" y="220663"/>
                  <a:pt x="120035" y="223278"/>
                  <a:pt x="118745" y="227200"/>
                </a:cubicBezTo>
                <a:cubicBezTo>
                  <a:pt x="117455" y="229815"/>
                  <a:pt x="118745" y="232429"/>
                  <a:pt x="118745" y="235044"/>
                </a:cubicBezTo>
                <a:cubicBezTo>
                  <a:pt x="120035" y="237659"/>
                  <a:pt x="122615" y="238966"/>
                  <a:pt x="125194" y="240273"/>
                </a:cubicBezTo>
                <a:cubicBezTo>
                  <a:pt x="129064" y="242888"/>
                  <a:pt x="135513" y="238966"/>
                  <a:pt x="136803" y="235044"/>
                </a:cubicBezTo>
                <a:cubicBezTo>
                  <a:pt x="138093" y="232429"/>
                  <a:pt x="138093" y="229815"/>
                  <a:pt x="136803" y="227200"/>
                </a:cubicBezTo>
                <a:cubicBezTo>
                  <a:pt x="135513" y="224585"/>
                  <a:pt x="134223" y="223278"/>
                  <a:pt x="131644" y="221970"/>
                </a:cubicBezTo>
                <a:cubicBezTo>
                  <a:pt x="130354" y="221970"/>
                  <a:pt x="129064" y="220663"/>
                  <a:pt x="127774" y="220663"/>
                </a:cubicBezTo>
                <a:close/>
                <a:moveTo>
                  <a:pt x="206249" y="190500"/>
                </a:moveTo>
                <a:cubicBezTo>
                  <a:pt x="200745" y="190500"/>
                  <a:pt x="197994" y="193080"/>
                  <a:pt x="195242" y="196950"/>
                </a:cubicBezTo>
                <a:cubicBezTo>
                  <a:pt x="195242" y="199529"/>
                  <a:pt x="195242" y="202109"/>
                  <a:pt x="196618" y="204689"/>
                </a:cubicBezTo>
                <a:cubicBezTo>
                  <a:pt x="196618" y="207269"/>
                  <a:pt x="199370" y="208558"/>
                  <a:pt x="202121" y="209848"/>
                </a:cubicBezTo>
                <a:cubicBezTo>
                  <a:pt x="207625" y="211138"/>
                  <a:pt x="213128" y="208558"/>
                  <a:pt x="215880" y="204689"/>
                </a:cubicBezTo>
                <a:cubicBezTo>
                  <a:pt x="215880" y="202109"/>
                  <a:pt x="215880" y="199529"/>
                  <a:pt x="214504" y="196950"/>
                </a:cubicBezTo>
                <a:cubicBezTo>
                  <a:pt x="214504" y="194370"/>
                  <a:pt x="211752" y="193080"/>
                  <a:pt x="209001" y="191790"/>
                </a:cubicBezTo>
                <a:cubicBezTo>
                  <a:pt x="207625" y="190500"/>
                  <a:pt x="206249" y="190500"/>
                  <a:pt x="206249" y="190500"/>
                </a:cubicBezTo>
                <a:close/>
                <a:moveTo>
                  <a:pt x="201791" y="175311"/>
                </a:moveTo>
                <a:cubicBezTo>
                  <a:pt x="206090" y="174661"/>
                  <a:pt x="210720" y="174986"/>
                  <a:pt x="215351" y="176934"/>
                </a:cubicBezTo>
                <a:cubicBezTo>
                  <a:pt x="219319" y="178233"/>
                  <a:pt x="223288" y="180831"/>
                  <a:pt x="227257" y="184728"/>
                </a:cubicBezTo>
                <a:cubicBezTo>
                  <a:pt x="228580" y="187325"/>
                  <a:pt x="229903" y="188624"/>
                  <a:pt x="229903" y="191222"/>
                </a:cubicBezTo>
                <a:cubicBezTo>
                  <a:pt x="231226" y="193820"/>
                  <a:pt x="232549" y="197717"/>
                  <a:pt x="232549" y="201613"/>
                </a:cubicBezTo>
                <a:cubicBezTo>
                  <a:pt x="232549" y="201613"/>
                  <a:pt x="232549" y="201613"/>
                  <a:pt x="261653" y="218498"/>
                </a:cubicBezTo>
                <a:cubicBezTo>
                  <a:pt x="261653" y="218498"/>
                  <a:pt x="261653" y="218498"/>
                  <a:pt x="319861" y="184728"/>
                </a:cubicBezTo>
                <a:cubicBezTo>
                  <a:pt x="325153" y="180831"/>
                  <a:pt x="333090" y="183429"/>
                  <a:pt x="335736" y="188624"/>
                </a:cubicBezTo>
                <a:cubicBezTo>
                  <a:pt x="339705" y="193820"/>
                  <a:pt x="337059" y="200314"/>
                  <a:pt x="331768" y="204211"/>
                </a:cubicBezTo>
                <a:cubicBezTo>
                  <a:pt x="331768" y="204211"/>
                  <a:pt x="331768" y="204211"/>
                  <a:pt x="274882" y="237981"/>
                </a:cubicBezTo>
                <a:cubicBezTo>
                  <a:pt x="266944" y="241878"/>
                  <a:pt x="257684" y="241878"/>
                  <a:pt x="251069" y="237981"/>
                </a:cubicBezTo>
                <a:cubicBezTo>
                  <a:pt x="251069" y="237981"/>
                  <a:pt x="251069" y="237981"/>
                  <a:pt x="223288" y="222395"/>
                </a:cubicBezTo>
                <a:cubicBezTo>
                  <a:pt x="219319" y="224993"/>
                  <a:pt x="215351" y="226292"/>
                  <a:pt x="210059" y="227590"/>
                </a:cubicBezTo>
                <a:cubicBezTo>
                  <a:pt x="208736" y="227590"/>
                  <a:pt x="207413" y="227590"/>
                  <a:pt x="206090" y="227590"/>
                </a:cubicBezTo>
                <a:cubicBezTo>
                  <a:pt x="202121" y="227590"/>
                  <a:pt x="199476" y="227590"/>
                  <a:pt x="195507" y="226292"/>
                </a:cubicBezTo>
                <a:cubicBezTo>
                  <a:pt x="191538" y="224993"/>
                  <a:pt x="187569" y="222395"/>
                  <a:pt x="184924" y="218498"/>
                </a:cubicBezTo>
                <a:cubicBezTo>
                  <a:pt x="184924" y="218498"/>
                  <a:pt x="184924" y="218498"/>
                  <a:pt x="166403" y="226292"/>
                </a:cubicBezTo>
                <a:cubicBezTo>
                  <a:pt x="166403" y="226292"/>
                  <a:pt x="166403" y="226292"/>
                  <a:pt x="155819" y="231487"/>
                </a:cubicBezTo>
                <a:cubicBezTo>
                  <a:pt x="155819" y="235384"/>
                  <a:pt x="154496" y="237981"/>
                  <a:pt x="153173" y="240579"/>
                </a:cubicBezTo>
                <a:cubicBezTo>
                  <a:pt x="149205" y="250970"/>
                  <a:pt x="139944" y="258763"/>
                  <a:pt x="128038" y="258763"/>
                </a:cubicBezTo>
                <a:cubicBezTo>
                  <a:pt x="125392" y="258763"/>
                  <a:pt x="121423" y="257464"/>
                  <a:pt x="118778" y="256165"/>
                </a:cubicBezTo>
                <a:cubicBezTo>
                  <a:pt x="112163" y="253568"/>
                  <a:pt x="106871" y="248372"/>
                  <a:pt x="102903" y="241878"/>
                </a:cubicBezTo>
                <a:cubicBezTo>
                  <a:pt x="102903" y="239280"/>
                  <a:pt x="101580" y="236682"/>
                  <a:pt x="101580" y="234085"/>
                </a:cubicBezTo>
                <a:cubicBezTo>
                  <a:pt x="101580" y="234085"/>
                  <a:pt x="101580" y="234085"/>
                  <a:pt x="89673" y="230188"/>
                </a:cubicBezTo>
                <a:cubicBezTo>
                  <a:pt x="89673" y="230188"/>
                  <a:pt x="89673" y="230188"/>
                  <a:pt x="60569" y="222395"/>
                </a:cubicBezTo>
                <a:cubicBezTo>
                  <a:pt x="60569" y="222395"/>
                  <a:pt x="60569" y="222395"/>
                  <a:pt x="15590" y="243177"/>
                </a:cubicBezTo>
                <a:cubicBezTo>
                  <a:pt x="14267" y="244476"/>
                  <a:pt x="12944" y="244476"/>
                  <a:pt x="11621" y="244476"/>
                </a:cubicBezTo>
                <a:cubicBezTo>
                  <a:pt x="6330" y="244476"/>
                  <a:pt x="2361" y="241878"/>
                  <a:pt x="1038" y="237981"/>
                </a:cubicBezTo>
                <a:cubicBezTo>
                  <a:pt x="-1608" y="232786"/>
                  <a:pt x="1038" y="226292"/>
                  <a:pt x="6330" y="223694"/>
                </a:cubicBezTo>
                <a:cubicBezTo>
                  <a:pt x="6330" y="223694"/>
                  <a:pt x="6330" y="223694"/>
                  <a:pt x="49986" y="202912"/>
                </a:cubicBezTo>
                <a:cubicBezTo>
                  <a:pt x="55278" y="200314"/>
                  <a:pt x="60569" y="199015"/>
                  <a:pt x="65861" y="201613"/>
                </a:cubicBezTo>
                <a:cubicBezTo>
                  <a:pt x="65861" y="201613"/>
                  <a:pt x="65861" y="201613"/>
                  <a:pt x="97611" y="209406"/>
                </a:cubicBezTo>
                <a:cubicBezTo>
                  <a:pt x="97611" y="209406"/>
                  <a:pt x="97611" y="209406"/>
                  <a:pt x="109517" y="213303"/>
                </a:cubicBezTo>
                <a:cubicBezTo>
                  <a:pt x="116132" y="205510"/>
                  <a:pt x="128038" y="202912"/>
                  <a:pt x="138621" y="206809"/>
                </a:cubicBezTo>
                <a:cubicBezTo>
                  <a:pt x="141267" y="208107"/>
                  <a:pt x="143913" y="209406"/>
                  <a:pt x="145236" y="210705"/>
                </a:cubicBezTo>
                <a:cubicBezTo>
                  <a:pt x="145236" y="210705"/>
                  <a:pt x="145236" y="210705"/>
                  <a:pt x="157142" y="206809"/>
                </a:cubicBezTo>
                <a:cubicBezTo>
                  <a:pt x="157142" y="206809"/>
                  <a:pt x="157142" y="206809"/>
                  <a:pt x="178309" y="196418"/>
                </a:cubicBezTo>
                <a:cubicBezTo>
                  <a:pt x="178309" y="195119"/>
                  <a:pt x="179632" y="193820"/>
                  <a:pt x="179632" y="192521"/>
                </a:cubicBezTo>
                <a:cubicBezTo>
                  <a:pt x="182278" y="187325"/>
                  <a:pt x="184924" y="183429"/>
                  <a:pt x="190215" y="179532"/>
                </a:cubicBezTo>
                <a:cubicBezTo>
                  <a:pt x="193522" y="177584"/>
                  <a:pt x="197491" y="175960"/>
                  <a:pt x="201791" y="175311"/>
                </a:cubicBezTo>
                <a:close/>
                <a:moveTo>
                  <a:pt x="197837" y="12700"/>
                </a:moveTo>
                <a:cubicBezTo>
                  <a:pt x="249179" y="17979"/>
                  <a:pt x="291306" y="60210"/>
                  <a:pt x="295255" y="111680"/>
                </a:cubicBezTo>
                <a:cubicBezTo>
                  <a:pt x="295255" y="114319"/>
                  <a:pt x="295255" y="116959"/>
                  <a:pt x="292622" y="118279"/>
                </a:cubicBezTo>
                <a:cubicBezTo>
                  <a:pt x="291306" y="120918"/>
                  <a:pt x="288673" y="122238"/>
                  <a:pt x="286040" y="122238"/>
                </a:cubicBezTo>
                <a:cubicBezTo>
                  <a:pt x="286040" y="122238"/>
                  <a:pt x="286040" y="122238"/>
                  <a:pt x="196520" y="122238"/>
                </a:cubicBezTo>
                <a:cubicBezTo>
                  <a:pt x="191254" y="122238"/>
                  <a:pt x="187305" y="118279"/>
                  <a:pt x="187305" y="113000"/>
                </a:cubicBezTo>
                <a:cubicBezTo>
                  <a:pt x="187305" y="113000"/>
                  <a:pt x="187305" y="113000"/>
                  <a:pt x="187305" y="21938"/>
                </a:cubicBezTo>
                <a:cubicBezTo>
                  <a:pt x="187305" y="19299"/>
                  <a:pt x="188621" y="17979"/>
                  <a:pt x="189938" y="15339"/>
                </a:cubicBezTo>
                <a:cubicBezTo>
                  <a:pt x="192571" y="14020"/>
                  <a:pt x="195204" y="12700"/>
                  <a:pt x="197837" y="12700"/>
                </a:cubicBezTo>
                <a:close/>
                <a:moveTo>
                  <a:pt x="150484" y="0"/>
                </a:moveTo>
                <a:cubicBezTo>
                  <a:pt x="154427" y="0"/>
                  <a:pt x="157057" y="1313"/>
                  <a:pt x="159686" y="3938"/>
                </a:cubicBezTo>
                <a:cubicBezTo>
                  <a:pt x="162315" y="6564"/>
                  <a:pt x="163629" y="9189"/>
                  <a:pt x="163629" y="13127"/>
                </a:cubicBezTo>
                <a:cubicBezTo>
                  <a:pt x="163629" y="13127"/>
                  <a:pt x="163629" y="13127"/>
                  <a:pt x="163629" y="132587"/>
                </a:cubicBezTo>
                <a:cubicBezTo>
                  <a:pt x="163629" y="139151"/>
                  <a:pt x="168887" y="145714"/>
                  <a:pt x="176775" y="145714"/>
                </a:cubicBezTo>
                <a:cubicBezTo>
                  <a:pt x="176775" y="145714"/>
                  <a:pt x="176775" y="145714"/>
                  <a:pt x="296398" y="145714"/>
                </a:cubicBezTo>
                <a:cubicBezTo>
                  <a:pt x="300341" y="145714"/>
                  <a:pt x="302970" y="147027"/>
                  <a:pt x="305599" y="149653"/>
                </a:cubicBezTo>
                <a:cubicBezTo>
                  <a:pt x="308228" y="152278"/>
                  <a:pt x="309543" y="154904"/>
                  <a:pt x="308228" y="158842"/>
                </a:cubicBezTo>
                <a:cubicBezTo>
                  <a:pt x="308228" y="165406"/>
                  <a:pt x="306914" y="171969"/>
                  <a:pt x="305599" y="178533"/>
                </a:cubicBezTo>
                <a:cubicBezTo>
                  <a:pt x="305599" y="178533"/>
                  <a:pt x="305599" y="178533"/>
                  <a:pt x="262220" y="204788"/>
                </a:cubicBezTo>
                <a:cubicBezTo>
                  <a:pt x="262220" y="204788"/>
                  <a:pt x="262220" y="204788"/>
                  <a:pt x="242502" y="194286"/>
                </a:cubicBezTo>
                <a:cubicBezTo>
                  <a:pt x="239872" y="181158"/>
                  <a:pt x="231985" y="169344"/>
                  <a:pt x="218840" y="165406"/>
                </a:cubicBezTo>
                <a:cubicBezTo>
                  <a:pt x="214896" y="162780"/>
                  <a:pt x="209638" y="162780"/>
                  <a:pt x="205694" y="162780"/>
                </a:cubicBezTo>
                <a:cubicBezTo>
                  <a:pt x="189920" y="162780"/>
                  <a:pt x="175460" y="171969"/>
                  <a:pt x="168887" y="186409"/>
                </a:cubicBezTo>
                <a:cubicBezTo>
                  <a:pt x="168887" y="187722"/>
                  <a:pt x="168887" y="187722"/>
                  <a:pt x="168887" y="187722"/>
                </a:cubicBezTo>
                <a:cubicBezTo>
                  <a:pt x="168887" y="187722"/>
                  <a:pt x="168887" y="187722"/>
                  <a:pt x="146540" y="196912"/>
                </a:cubicBezTo>
                <a:cubicBezTo>
                  <a:pt x="145226" y="196912"/>
                  <a:pt x="143911" y="195599"/>
                  <a:pt x="142597" y="195599"/>
                </a:cubicBezTo>
                <a:cubicBezTo>
                  <a:pt x="137338" y="192973"/>
                  <a:pt x="133395" y="192973"/>
                  <a:pt x="128137" y="192973"/>
                </a:cubicBezTo>
                <a:cubicBezTo>
                  <a:pt x="120249" y="192973"/>
                  <a:pt x="112362" y="195599"/>
                  <a:pt x="107104" y="199537"/>
                </a:cubicBezTo>
                <a:cubicBezTo>
                  <a:pt x="107104" y="199537"/>
                  <a:pt x="107104" y="199537"/>
                  <a:pt x="70297" y="189035"/>
                </a:cubicBezTo>
                <a:cubicBezTo>
                  <a:pt x="61095" y="187722"/>
                  <a:pt x="53208" y="187722"/>
                  <a:pt x="45321" y="191661"/>
                </a:cubicBezTo>
                <a:lnTo>
                  <a:pt x="29546" y="199537"/>
                </a:lnTo>
                <a:cubicBezTo>
                  <a:pt x="21659" y="182471"/>
                  <a:pt x="19030" y="164093"/>
                  <a:pt x="19030" y="145714"/>
                </a:cubicBezTo>
                <a:cubicBezTo>
                  <a:pt x="19030" y="69575"/>
                  <a:pt x="76870" y="7876"/>
                  <a:pt x="150484" y="0"/>
                </a:cubicBezTo>
                <a:close/>
              </a:path>
            </a:pathLst>
          </a:custGeom>
          <a:solidFill>
            <a:srgbClr val="DFB2AF"/>
          </a:solidFill>
          <a:ln>
            <a:noFill/>
          </a:ln>
        </p:spPr>
        <p:txBody>
          <a:bodyPr anchor="ctr"/>
          <a:p>
            <a:pPr marL="0" marR="0" lvl="0" indent="0" algn="ctr" defTabSz="1219200" rtl="0" eaLnBrk="1" fontAlgn="auto" latinLnBrk="0" hangingPunct="1">
              <a:lnSpc>
                <a:spcPct val="100000"/>
              </a:lnSpc>
              <a:spcBef>
                <a:spcPts val="0"/>
              </a:spcBef>
              <a:spcAft>
                <a:spcPts val="0"/>
              </a:spcAft>
              <a:buClrTx/>
              <a:buSzTx/>
              <a:buFontTx/>
              <a:buNone/>
              <a:defRPr/>
            </a:pPr>
            <a:endParaRPr kumimoji="0" sz="2400" b="0" i="0" u="sng" strike="noStrike" kern="1200" cap="none" spc="0" normalizeH="0" baseline="0" noProof="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endParaRPr>
          </a:p>
        </p:txBody>
      </p:sp>
      <p:sp>
        <p:nvSpPr>
          <p:cNvPr id="27" name="文本框 26"/>
          <p:cNvSpPr txBox="1"/>
          <p:nvPr/>
        </p:nvSpPr>
        <p:spPr>
          <a:xfrm>
            <a:off x="1441450" y="1405890"/>
            <a:ext cx="6096000" cy="460375"/>
          </a:xfrm>
          <a:prstGeom prst="rect">
            <a:avLst/>
          </a:prstGeom>
          <a:noFill/>
        </p:spPr>
        <p:txBody>
          <a:bodyPr wrap="square" rtlCol="0" anchor="t">
            <a:spAutoFit/>
          </a:bodyPr>
          <a:p>
            <a:r>
              <a:rPr lang="zh-CN" altLang="en-US" sz="2400">
                <a:latin typeface="宋体" pitchFamily="2" charset="-122"/>
                <a:ea typeface="宋体" pitchFamily="2" charset="-122"/>
                <a:cs typeface="宋体" pitchFamily="2" charset="-122"/>
              </a:rPr>
              <a:t>时间：12月1日-12月31日</a:t>
            </a:r>
            <a:endParaRPr lang="zh-CN" altLang="en-US" sz="2400">
              <a:latin typeface="宋体" pitchFamily="2" charset="-122"/>
              <a:ea typeface="宋体" pitchFamily="2" charset="-122"/>
              <a:cs typeface="宋体" pitchFamily="2" charset="-122"/>
            </a:endParaRPr>
          </a:p>
        </p:txBody>
      </p:sp>
      <p:sp>
        <p:nvSpPr>
          <p:cNvPr id="28" name="文本框 27"/>
          <p:cNvSpPr txBox="1"/>
          <p:nvPr/>
        </p:nvSpPr>
        <p:spPr>
          <a:xfrm>
            <a:off x="1441450" y="2390140"/>
            <a:ext cx="6096000" cy="460375"/>
          </a:xfrm>
          <a:prstGeom prst="rect">
            <a:avLst/>
          </a:prstGeom>
          <a:noFill/>
        </p:spPr>
        <p:txBody>
          <a:bodyPr wrap="square" rtlCol="0" anchor="t">
            <a:spAutoFit/>
          </a:bodyPr>
          <a:p>
            <a:r>
              <a:rPr lang="zh-CN" altLang="en-US" sz="2400">
                <a:latin typeface="宋体" pitchFamily="2" charset="-122"/>
                <a:ea typeface="宋体" pitchFamily="2" charset="-122"/>
              </a:rPr>
              <a:t>牵头馆：乌兰察布市图书馆</a:t>
            </a:r>
            <a:endParaRPr lang="zh-CN" altLang="en-US" sz="2400">
              <a:latin typeface="宋体" pitchFamily="2" charset="-122"/>
              <a:ea typeface="宋体" pitchFamily="2" charset="-122"/>
            </a:endParaRPr>
          </a:p>
        </p:txBody>
      </p:sp>
      <p:sp>
        <p:nvSpPr>
          <p:cNvPr id="29" name="文本框 28"/>
          <p:cNvSpPr txBox="1"/>
          <p:nvPr/>
        </p:nvSpPr>
        <p:spPr>
          <a:xfrm>
            <a:off x="1379220" y="3058160"/>
            <a:ext cx="10253345" cy="4164330"/>
          </a:xfrm>
          <a:prstGeom prst="rect">
            <a:avLst/>
          </a:prstGeom>
          <a:noFill/>
        </p:spPr>
        <p:txBody>
          <a:bodyPr wrap="square" rtlCol="0" anchor="t">
            <a:noAutofit/>
          </a:bodyPr>
          <a:p>
            <a:pPr indent="0" fontAlgn="auto">
              <a:lnSpc>
                <a:spcPct val="150000"/>
              </a:lnSpc>
            </a:pPr>
            <a:r>
              <a:rPr lang="zh-CN" altLang="en-US" sz="2400">
                <a:latin typeface="宋体" pitchFamily="2" charset="-122"/>
                <a:ea typeface="宋体" pitchFamily="2" charset="-122"/>
              </a:rPr>
              <a:t>内容：组织四地中小学生参加读书征文比赛，征文内容包括某本书的读后感想、自己的读书体验、对自己影响最大的一本书等。比赛分小学组、中学组。初赛阶段分各旗县区进行，由各旗县区图书馆负责，初赛胜出作品进入决赛，决赛最终优胜者由四市图书馆共同评选。比赛结果在四市图书馆及各旗县区图书馆公布。</a:t>
            </a:r>
            <a:endParaRPr lang="zh-CN" altLang="en-US" sz="2400">
              <a:latin typeface="宋体" pitchFamily="2" charset="-122"/>
              <a:ea typeface="宋体" pitchFamily="2" charset="-122"/>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2500"/>
    </mc:Choice>
    <mc:Fallback>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Rectangle 39"/>
          <p:cNvSpPr>
            <a:spLocks noChangeArrowheads="1"/>
          </p:cNvSpPr>
          <p:nvPr/>
        </p:nvSpPr>
        <p:spPr bwMode="auto">
          <a:xfrm>
            <a:off x="2540000" y="441960"/>
            <a:ext cx="756666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gn="ctr">
              <a:buFont typeface="Arial" panose="020B0604020202090204" pitchFamily="34" charset="0"/>
              <a:buNone/>
            </a:pPr>
            <a:r>
              <a:rPr lang="zh-CN" altLang="en-US" sz="3200" dirty="0">
                <a:solidFill>
                  <a:srgbClr val="622927"/>
                </a:solidFill>
                <a:latin typeface="微软雅黑" panose="020B0503020204020204" pitchFamily="34" charset="-122"/>
                <a:ea typeface="微软雅黑" panose="020B0503020204020204" pitchFamily="34" charset="-122"/>
              </a:rPr>
              <a:t>（九）四地“阅读推广人”培训班</a:t>
            </a:r>
            <a:endParaRPr lang="zh-CN" altLang="en-US" sz="3200" dirty="0">
              <a:solidFill>
                <a:srgbClr val="622927"/>
              </a:solidFill>
              <a:latin typeface="微软雅黑" panose="020B0503020204020204" pitchFamily="34" charset="-122"/>
              <a:ea typeface="微软雅黑" panose="020B0503020204020204" pitchFamily="34" charset="-122"/>
            </a:endParaRPr>
          </a:p>
        </p:txBody>
      </p:sp>
      <p:sp>
        <p:nvSpPr>
          <p:cNvPr id="14" name="矩形 13"/>
          <p:cNvSpPr/>
          <p:nvPr/>
        </p:nvSpPr>
        <p:spPr>
          <a:xfrm>
            <a:off x="566078" y="1933703"/>
            <a:ext cx="3119938" cy="409675"/>
          </a:xfrm>
          <a:prstGeom prst="rect">
            <a:avLst/>
          </a:prstGeom>
          <a:solidFill>
            <a:srgbClr val="B99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b="1" dirty="0">
                <a:solidFill>
                  <a:schemeClr val="bg1"/>
                </a:solidFill>
                <a:latin typeface="+mj-ea"/>
              </a:rPr>
              <a:t>时间</a:t>
            </a:r>
            <a:endParaRPr lang="zh-CN" altLang="en-US" sz="2400" b="1" dirty="0">
              <a:solidFill>
                <a:schemeClr val="bg1"/>
              </a:solidFill>
              <a:latin typeface="+mj-ea"/>
            </a:endParaRPr>
          </a:p>
        </p:txBody>
      </p:sp>
      <p:sp>
        <p:nvSpPr>
          <p:cNvPr id="16" name="矩形 15"/>
          <p:cNvSpPr/>
          <p:nvPr/>
        </p:nvSpPr>
        <p:spPr>
          <a:xfrm>
            <a:off x="566080" y="4122220"/>
            <a:ext cx="3119937" cy="409675"/>
          </a:xfrm>
          <a:prstGeom prst="rect">
            <a:avLst/>
          </a:prstGeom>
          <a:solidFill>
            <a:srgbClr val="B99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b="1" dirty="0">
                <a:solidFill>
                  <a:schemeClr val="bg1"/>
                </a:solidFill>
                <a:latin typeface="+mj-ea"/>
              </a:rPr>
              <a:t>牵头馆</a:t>
            </a:r>
            <a:endParaRPr lang="zh-CN" altLang="en-US" sz="2400" b="1" dirty="0">
              <a:solidFill>
                <a:schemeClr val="bg1"/>
              </a:solidFill>
              <a:latin typeface="+mj-ea"/>
            </a:endParaRPr>
          </a:p>
        </p:txBody>
      </p:sp>
      <p:cxnSp>
        <p:nvCxnSpPr>
          <p:cNvPr id="42" name="直接连接符 41"/>
          <p:cNvCxnSpPr/>
          <p:nvPr/>
        </p:nvCxnSpPr>
        <p:spPr>
          <a:xfrm flipH="1">
            <a:off x="3895532" y="1551434"/>
            <a:ext cx="23495" cy="4996815"/>
          </a:xfrm>
          <a:prstGeom prst="line">
            <a:avLst/>
          </a:prstGeom>
          <a:ln>
            <a:solidFill>
              <a:srgbClr val="9A2827"/>
            </a:solidFill>
          </a:ln>
        </p:spPr>
        <p:style>
          <a:lnRef idx="1">
            <a:schemeClr val="accent1"/>
          </a:lnRef>
          <a:fillRef idx="0">
            <a:schemeClr val="accent1"/>
          </a:fillRef>
          <a:effectRef idx="0">
            <a:schemeClr val="accent1"/>
          </a:effectRef>
          <a:fontRef idx="minor">
            <a:schemeClr val="tx1"/>
          </a:fontRef>
        </p:style>
      </p:cxnSp>
      <p:sp>
        <p:nvSpPr>
          <p:cNvPr id="41" name="MH_Text_1"/>
          <p:cNvSpPr txBox="1">
            <a:spLocks noChangeArrowheads="1"/>
          </p:cNvSpPr>
          <p:nvPr>
            <p:custDataLst>
              <p:tags r:id="rId1"/>
            </p:custDataLst>
          </p:nvPr>
        </p:nvSpPr>
        <p:spPr bwMode="auto">
          <a:xfrm>
            <a:off x="643255" y="2769870"/>
            <a:ext cx="2965450" cy="77343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charset="0"/>
                <a:ea typeface="+mn-ea"/>
                <a:cs typeface="Arial" panose="020B0604020202090204" pitchFamily="34" charset="0"/>
              </a:defRPr>
            </a:lvl1pPr>
            <a:lvl2pPr marL="457200" algn="l" rtl="0" fontAlgn="base">
              <a:spcBef>
                <a:spcPct val="0"/>
              </a:spcBef>
              <a:spcAft>
                <a:spcPct val="0"/>
              </a:spcAft>
              <a:defRPr kern="1200">
                <a:solidFill>
                  <a:schemeClr val="tx1"/>
                </a:solidFill>
                <a:latin typeface="Calibri" panose="020F0502020204030204" charset="0"/>
                <a:ea typeface="+mn-ea"/>
                <a:cs typeface="Arial" panose="020B0604020202090204" pitchFamily="34" charset="0"/>
              </a:defRPr>
            </a:lvl2pPr>
            <a:lvl3pPr marL="914400" algn="l" rtl="0" fontAlgn="base">
              <a:spcBef>
                <a:spcPct val="0"/>
              </a:spcBef>
              <a:spcAft>
                <a:spcPct val="0"/>
              </a:spcAft>
              <a:defRPr kern="1200">
                <a:solidFill>
                  <a:schemeClr val="tx1"/>
                </a:solidFill>
                <a:latin typeface="Calibri" panose="020F0502020204030204" charset="0"/>
                <a:ea typeface="+mn-ea"/>
                <a:cs typeface="Arial" panose="020B0604020202090204" pitchFamily="34" charset="0"/>
              </a:defRPr>
            </a:lvl3pPr>
            <a:lvl4pPr marL="1371600" algn="l" rtl="0" fontAlgn="base">
              <a:spcBef>
                <a:spcPct val="0"/>
              </a:spcBef>
              <a:spcAft>
                <a:spcPct val="0"/>
              </a:spcAft>
              <a:defRPr kern="1200">
                <a:solidFill>
                  <a:schemeClr val="tx1"/>
                </a:solidFill>
                <a:latin typeface="Calibri" panose="020F0502020204030204" charset="0"/>
                <a:ea typeface="+mn-ea"/>
                <a:cs typeface="Arial" panose="020B0604020202090204" pitchFamily="34" charset="0"/>
              </a:defRPr>
            </a:lvl4pPr>
            <a:lvl5pPr marL="1828800" algn="l" rtl="0" fontAlgn="base">
              <a:spcBef>
                <a:spcPct val="0"/>
              </a:spcBef>
              <a:spcAft>
                <a:spcPct val="0"/>
              </a:spcAft>
              <a:defRPr kern="1200">
                <a:solidFill>
                  <a:schemeClr val="tx1"/>
                </a:solidFill>
                <a:latin typeface="Calibri" panose="020F0502020204030204" charset="0"/>
                <a:ea typeface="+mn-ea"/>
                <a:cs typeface="Arial" panose="020B0604020202090204" pitchFamily="34" charset="0"/>
              </a:defRPr>
            </a:lvl5pPr>
            <a:lvl6pPr marL="2286000" algn="l" defTabSz="914400" rtl="0" eaLnBrk="1" latinLnBrk="0" hangingPunct="1">
              <a:defRPr kern="1200">
                <a:solidFill>
                  <a:schemeClr val="tx1"/>
                </a:solidFill>
                <a:latin typeface="Calibri" panose="020F0502020204030204" charset="0"/>
                <a:ea typeface="+mn-ea"/>
                <a:cs typeface="Arial" panose="020B0604020202090204" pitchFamily="34" charset="0"/>
              </a:defRPr>
            </a:lvl6pPr>
            <a:lvl7pPr marL="2743200" algn="l" defTabSz="914400" rtl="0" eaLnBrk="1" latinLnBrk="0" hangingPunct="1">
              <a:defRPr kern="1200">
                <a:solidFill>
                  <a:schemeClr val="tx1"/>
                </a:solidFill>
                <a:latin typeface="Calibri" panose="020F0502020204030204" charset="0"/>
                <a:ea typeface="+mn-ea"/>
                <a:cs typeface="Arial" panose="020B0604020202090204" pitchFamily="34" charset="0"/>
              </a:defRPr>
            </a:lvl7pPr>
            <a:lvl8pPr marL="3200400" algn="l" defTabSz="914400" rtl="0" eaLnBrk="1" latinLnBrk="0" hangingPunct="1">
              <a:defRPr kern="1200">
                <a:solidFill>
                  <a:schemeClr val="tx1"/>
                </a:solidFill>
                <a:latin typeface="Calibri" panose="020F0502020204030204" charset="0"/>
                <a:ea typeface="+mn-ea"/>
                <a:cs typeface="Arial" panose="020B0604020202090204" pitchFamily="34" charset="0"/>
              </a:defRPr>
            </a:lvl8pPr>
            <a:lvl9pPr marL="3657600" algn="l" defTabSz="914400" rtl="0" eaLnBrk="1" latinLnBrk="0" hangingPunct="1">
              <a:defRPr kern="1200">
                <a:solidFill>
                  <a:schemeClr val="tx1"/>
                </a:solidFill>
                <a:latin typeface="Calibri" panose="020F0502020204030204" charset="0"/>
                <a:ea typeface="+mn-ea"/>
                <a:cs typeface="Arial" panose="020B0604020202090204" pitchFamily="34" charset="0"/>
              </a:defRPr>
            </a:lvl9pPr>
          </a:lstStyle>
          <a:p>
            <a:pPr algn="ctr">
              <a:lnSpc>
                <a:spcPct val="110000"/>
              </a:lnSpc>
              <a:defRPr/>
            </a:pPr>
            <a:r>
              <a:rPr lang="en-US" altLang="zh-CN" sz="2800" dirty="0">
                <a:solidFill>
                  <a:srgbClr val="76312F"/>
                </a:solidFill>
                <a:latin typeface="宋体" pitchFamily="2" charset="-122"/>
                <a:ea typeface="宋体" pitchFamily="2" charset="-122"/>
                <a:cs typeface="宋体" pitchFamily="2" charset="-122"/>
                <a:sym typeface="+mn-lt"/>
              </a:rPr>
              <a:t>12</a:t>
            </a:r>
            <a:r>
              <a:rPr lang="zh-CN" altLang="en-US" sz="2800" dirty="0">
                <a:solidFill>
                  <a:srgbClr val="76312F"/>
                </a:solidFill>
                <a:latin typeface="宋体" pitchFamily="2" charset="-122"/>
                <a:ea typeface="宋体" pitchFamily="2" charset="-122"/>
                <a:cs typeface="宋体" pitchFamily="2" charset="-122"/>
                <a:sym typeface="+mn-lt"/>
              </a:rPr>
              <a:t>月</a:t>
            </a:r>
            <a:endParaRPr lang="zh-CN" altLang="en-US" sz="2800" dirty="0">
              <a:solidFill>
                <a:srgbClr val="76312F"/>
              </a:solidFill>
              <a:latin typeface="宋体" pitchFamily="2" charset="-122"/>
              <a:ea typeface="宋体" pitchFamily="2" charset="-122"/>
              <a:cs typeface="宋体" pitchFamily="2" charset="-122"/>
              <a:sym typeface="+mn-lt"/>
            </a:endParaRPr>
          </a:p>
        </p:txBody>
      </p:sp>
      <p:sp>
        <p:nvSpPr>
          <p:cNvPr id="48" name="MH_Text_1"/>
          <p:cNvSpPr txBox="1">
            <a:spLocks noChangeArrowheads="1"/>
          </p:cNvSpPr>
          <p:nvPr>
            <p:custDataLst>
              <p:tags r:id="rId2"/>
            </p:custDataLst>
          </p:nvPr>
        </p:nvSpPr>
        <p:spPr bwMode="auto">
          <a:xfrm>
            <a:off x="537845" y="5012690"/>
            <a:ext cx="3071495" cy="126174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charset="0"/>
                <a:ea typeface="+mn-ea"/>
                <a:cs typeface="Arial" panose="020B0604020202090204" pitchFamily="34" charset="0"/>
              </a:defRPr>
            </a:lvl1pPr>
            <a:lvl2pPr marL="457200" algn="l" rtl="0" fontAlgn="base">
              <a:spcBef>
                <a:spcPct val="0"/>
              </a:spcBef>
              <a:spcAft>
                <a:spcPct val="0"/>
              </a:spcAft>
              <a:defRPr kern="1200">
                <a:solidFill>
                  <a:schemeClr val="tx1"/>
                </a:solidFill>
                <a:latin typeface="Calibri" panose="020F0502020204030204" charset="0"/>
                <a:ea typeface="+mn-ea"/>
                <a:cs typeface="Arial" panose="020B0604020202090204" pitchFamily="34" charset="0"/>
              </a:defRPr>
            </a:lvl2pPr>
            <a:lvl3pPr marL="914400" algn="l" rtl="0" fontAlgn="base">
              <a:spcBef>
                <a:spcPct val="0"/>
              </a:spcBef>
              <a:spcAft>
                <a:spcPct val="0"/>
              </a:spcAft>
              <a:defRPr kern="1200">
                <a:solidFill>
                  <a:schemeClr val="tx1"/>
                </a:solidFill>
                <a:latin typeface="Calibri" panose="020F0502020204030204" charset="0"/>
                <a:ea typeface="+mn-ea"/>
                <a:cs typeface="Arial" panose="020B0604020202090204" pitchFamily="34" charset="0"/>
              </a:defRPr>
            </a:lvl3pPr>
            <a:lvl4pPr marL="1371600" algn="l" rtl="0" fontAlgn="base">
              <a:spcBef>
                <a:spcPct val="0"/>
              </a:spcBef>
              <a:spcAft>
                <a:spcPct val="0"/>
              </a:spcAft>
              <a:defRPr kern="1200">
                <a:solidFill>
                  <a:schemeClr val="tx1"/>
                </a:solidFill>
                <a:latin typeface="Calibri" panose="020F0502020204030204" charset="0"/>
                <a:ea typeface="+mn-ea"/>
                <a:cs typeface="Arial" panose="020B0604020202090204" pitchFamily="34" charset="0"/>
              </a:defRPr>
            </a:lvl4pPr>
            <a:lvl5pPr marL="1828800" algn="l" rtl="0" fontAlgn="base">
              <a:spcBef>
                <a:spcPct val="0"/>
              </a:spcBef>
              <a:spcAft>
                <a:spcPct val="0"/>
              </a:spcAft>
              <a:defRPr kern="1200">
                <a:solidFill>
                  <a:schemeClr val="tx1"/>
                </a:solidFill>
                <a:latin typeface="Calibri" panose="020F0502020204030204" charset="0"/>
                <a:ea typeface="+mn-ea"/>
                <a:cs typeface="Arial" panose="020B0604020202090204" pitchFamily="34" charset="0"/>
              </a:defRPr>
            </a:lvl5pPr>
            <a:lvl6pPr marL="2286000" algn="l" defTabSz="914400" rtl="0" eaLnBrk="1" latinLnBrk="0" hangingPunct="1">
              <a:defRPr kern="1200">
                <a:solidFill>
                  <a:schemeClr val="tx1"/>
                </a:solidFill>
                <a:latin typeface="Calibri" panose="020F0502020204030204" charset="0"/>
                <a:ea typeface="+mn-ea"/>
                <a:cs typeface="Arial" panose="020B0604020202090204" pitchFamily="34" charset="0"/>
              </a:defRPr>
            </a:lvl6pPr>
            <a:lvl7pPr marL="2743200" algn="l" defTabSz="914400" rtl="0" eaLnBrk="1" latinLnBrk="0" hangingPunct="1">
              <a:defRPr kern="1200">
                <a:solidFill>
                  <a:schemeClr val="tx1"/>
                </a:solidFill>
                <a:latin typeface="Calibri" panose="020F0502020204030204" charset="0"/>
                <a:ea typeface="+mn-ea"/>
                <a:cs typeface="Arial" panose="020B0604020202090204" pitchFamily="34" charset="0"/>
              </a:defRPr>
            </a:lvl7pPr>
            <a:lvl8pPr marL="3200400" algn="l" defTabSz="914400" rtl="0" eaLnBrk="1" latinLnBrk="0" hangingPunct="1">
              <a:defRPr kern="1200">
                <a:solidFill>
                  <a:schemeClr val="tx1"/>
                </a:solidFill>
                <a:latin typeface="Calibri" panose="020F0502020204030204" charset="0"/>
                <a:ea typeface="+mn-ea"/>
                <a:cs typeface="Arial" panose="020B0604020202090204" pitchFamily="34" charset="0"/>
              </a:defRPr>
            </a:lvl8pPr>
            <a:lvl9pPr marL="3657600" algn="l" defTabSz="914400" rtl="0" eaLnBrk="1" latinLnBrk="0" hangingPunct="1">
              <a:defRPr kern="1200">
                <a:solidFill>
                  <a:schemeClr val="tx1"/>
                </a:solidFill>
                <a:latin typeface="Calibri" panose="020F0502020204030204" charset="0"/>
                <a:ea typeface="+mn-ea"/>
                <a:cs typeface="Arial" panose="020B0604020202090204" pitchFamily="34" charset="0"/>
              </a:defRPr>
            </a:lvl9pPr>
          </a:lstStyle>
          <a:p>
            <a:pPr algn="ctr">
              <a:lnSpc>
                <a:spcPct val="110000"/>
              </a:lnSpc>
              <a:defRPr/>
            </a:pPr>
            <a:r>
              <a:rPr lang="zh-CN" altLang="en-US" sz="2800" dirty="0">
                <a:solidFill>
                  <a:srgbClr val="76312F"/>
                </a:solidFill>
                <a:latin typeface="宋体" pitchFamily="2" charset="-122"/>
                <a:ea typeface="宋体" pitchFamily="2" charset="-122"/>
                <a:cs typeface="+mn-ea"/>
                <a:sym typeface="+mn-lt"/>
              </a:rPr>
              <a:t>呼和浩特市图书馆</a:t>
            </a:r>
            <a:endParaRPr lang="zh-CN" altLang="en-US" sz="2800" dirty="0">
              <a:solidFill>
                <a:srgbClr val="76312F"/>
              </a:solidFill>
              <a:latin typeface="宋体" pitchFamily="2" charset="-122"/>
              <a:ea typeface="宋体" pitchFamily="2" charset="-122"/>
              <a:cs typeface="+mn-ea"/>
              <a:sym typeface="+mn-lt"/>
            </a:endParaRPr>
          </a:p>
        </p:txBody>
      </p:sp>
      <p:sp>
        <p:nvSpPr>
          <p:cNvPr id="2" name="矩形 1"/>
          <p:cNvSpPr/>
          <p:nvPr/>
        </p:nvSpPr>
        <p:spPr>
          <a:xfrm>
            <a:off x="6000408" y="1545083"/>
            <a:ext cx="3119938" cy="409675"/>
          </a:xfrm>
          <a:prstGeom prst="rect">
            <a:avLst/>
          </a:prstGeom>
          <a:solidFill>
            <a:srgbClr val="B99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b="1" dirty="0">
                <a:solidFill>
                  <a:schemeClr val="bg1"/>
                </a:solidFill>
                <a:latin typeface="+mj-ea"/>
              </a:rPr>
              <a:t>内容</a:t>
            </a:r>
            <a:endParaRPr lang="zh-CN" altLang="en-US" sz="2400" b="1" dirty="0">
              <a:solidFill>
                <a:schemeClr val="bg1"/>
              </a:solidFill>
              <a:latin typeface="+mj-ea"/>
            </a:endParaRPr>
          </a:p>
        </p:txBody>
      </p:sp>
      <p:sp>
        <p:nvSpPr>
          <p:cNvPr id="3" name="文本框 2"/>
          <p:cNvSpPr txBox="1"/>
          <p:nvPr/>
        </p:nvSpPr>
        <p:spPr>
          <a:xfrm>
            <a:off x="4231005" y="2369820"/>
            <a:ext cx="7752715" cy="3415030"/>
          </a:xfrm>
          <a:prstGeom prst="rect">
            <a:avLst/>
          </a:prstGeom>
          <a:noFill/>
        </p:spPr>
        <p:txBody>
          <a:bodyPr wrap="square" rtlCol="0" anchor="t">
            <a:spAutoFit/>
          </a:bodyPr>
          <a:p>
            <a:pPr indent="609600" fontAlgn="auto">
              <a:lnSpc>
                <a:spcPct val="150000"/>
              </a:lnSpc>
              <a:extLst>
                <a:ext uri="{35155182-B16C-46BC-9424-99874614C6A1}">
                  <wpsdc:indentchars xmlns:wpsdc="http://www.wps.cn/officeDocument/2017/drawingmlCustomData" val="200" checksum="4158780845"/>
                </a:ext>
              </a:extLst>
            </a:pPr>
            <a:r>
              <a:rPr lang="zh-CN" altLang="en-US" sz="2400">
                <a:latin typeface="宋体" pitchFamily="2" charset="-122"/>
                <a:ea typeface="宋体" pitchFamily="2" charset="-122"/>
                <a:cs typeface="宋体" pitchFamily="2" charset="-122"/>
              </a:rPr>
              <a:t>组织四地公共图书馆馆员集中开展“阅读推广人”培训，围绕经典阅读、儿童阅读、家庭阅读、全民阅读等开课，以提升四地公共图书馆馆员的全民阅读推广技能，推动呼包鄂乌全民阅读服务体系区域一体化建设。培训班相关经费由四馆共同承担，举办地点四馆轮值，或择一阅读推广典范所在地进行外出参观学习。</a:t>
            </a:r>
            <a:endParaRPr lang="zh-CN" altLang="en-US" sz="2400">
              <a:latin typeface="宋体" pitchFamily="2" charset="-122"/>
              <a:ea typeface="宋体" pitchFamily="2" charset="-122"/>
              <a:cs typeface="宋体" pitchFamily="2" charset="-122"/>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slow" p14:dur="1200"/>
    </mc:Choice>
    <mc:Fallback>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文本框 6"/>
          <p:cNvSpPr txBox="1"/>
          <p:nvPr/>
        </p:nvSpPr>
        <p:spPr>
          <a:xfrm>
            <a:off x="2503805" y="2546985"/>
            <a:ext cx="7576185" cy="922020"/>
          </a:xfrm>
          <a:prstGeom prst="rect">
            <a:avLst/>
          </a:prstGeom>
          <a:noFill/>
        </p:spPr>
        <p:txBody>
          <a:bodyPr wrap="square" rtlCol="0">
            <a:spAutoFit/>
          </a:bodyPr>
          <a:p>
            <a:pPr algn="ctr"/>
            <a:r>
              <a:rPr lang="zh-CN" altLang="en-US" sz="5400" dirty="0">
                <a:solidFill>
                  <a:srgbClr val="622927"/>
                </a:solidFill>
              </a:rPr>
              <a:t>谢谢</a:t>
            </a:r>
            <a:r>
              <a:rPr lang="zh-CN" altLang="en-US" sz="5400" dirty="0">
                <a:solidFill>
                  <a:srgbClr val="622927"/>
                </a:solidFill>
              </a:rPr>
              <a:t>观看！</a:t>
            </a:r>
            <a:endParaRPr lang="zh-CN" altLang="en-US" sz="5400" dirty="0">
              <a:solidFill>
                <a:srgbClr val="622927"/>
              </a:solidFill>
            </a:endParaRPr>
          </a:p>
        </p:txBody>
      </p:sp>
      <p:cxnSp>
        <p:nvCxnSpPr>
          <p:cNvPr id="4" name="直接连接符 3"/>
          <p:cNvCxnSpPr/>
          <p:nvPr/>
        </p:nvCxnSpPr>
        <p:spPr>
          <a:xfrm>
            <a:off x="3794760" y="3455670"/>
            <a:ext cx="4583430" cy="10160"/>
          </a:xfrm>
          <a:prstGeom prst="line">
            <a:avLst/>
          </a:prstGeom>
          <a:ln>
            <a:solidFill>
              <a:srgbClr val="DFB1AF"/>
            </a:solidFill>
          </a:ln>
        </p:spPr>
        <p:style>
          <a:lnRef idx="2">
            <a:schemeClr val="dk1"/>
          </a:lnRef>
          <a:fillRef idx="0">
            <a:schemeClr val="dk1"/>
          </a:fillRef>
          <a:effectRef idx="1">
            <a:schemeClr val="dk1"/>
          </a:effectRef>
          <a:fontRef idx="minor">
            <a:schemeClr val="tx1"/>
          </a:fontRef>
        </p:style>
      </p:cxnSp>
      <p:grpSp>
        <p:nvGrpSpPr>
          <p:cNvPr id="19" name="组合 18"/>
          <p:cNvGrpSpPr/>
          <p:nvPr/>
        </p:nvGrpSpPr>
        <p:grpSpPr>
          <a:xfrm rot="0">
            <a:off x="2760345" y="4037965"/>
            <a:ext cx="2379345" cy="422291"/>
            <a:chOff x="5775" y="5543"/>
            <a:chExt cx="3109" cy="748"/>
          </a:xfrm>
          <a:solidFill>
            <a:srgbClr val="DFB2AF"/>
          </a:solidFill>
        </p:grpSpPr>
        <p:sp>
          <p:nvSpPr>
            <p:cNvPr id="20" name="圆角矩形 19"/>
            <p:cNvSpPr/>
            <p:nvPr>
              <p:custDataLst>
                <p:tags r:id="rId1"/>
              </p:custDataLst>
            </p:nvPr>
          </p:nvSpPr>
          <p:spPr>
            <a:xfrm>
              <a:off x="5775" y="5543"/>
              <a:ext cx="3109" cy="74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文本框 20"/>
            <p:cNvSpPr txBox="1"/>
            <p:nvPr>
              <p:custDataLst>
                <p:tags r:id="rId2"/>
              </p:custDataLst>
            </p:nvPr>
          </p:nvSpPr>
          <p:spPr>
            <a:xfrm>
              <a:off x="6061" y="5626"/>
              <a:ext cx="2536" cy="665"/>
            </a:xfrm>
            <a:prstGeom prst="rect">
              <a:avLst/>
            </a:prstGeom>
            <a:grpFill/>
          </p:spPr>
          <p:txBody>
            <a:bodyPr wrap="square" rtlCol="0">
              <a:noAutofit/>
            </a:bodyPr>
            <a:p>
              <a:pPr algn="ctr"/>
              <a:r>
                <a:rPr lang="zh-CN" altLang="en-US">
                  <a:solidFill>
                    <a:schemeClr val="bg1"/>
                  </a:solidFill>
                </a:rPr>
                <a:t>主讲人：王晓东</a:t>
              </a:r>
              <a:endParaRPr lang="zh-CN" altLang="en-US">
                <a:solidFill>
                  <a:schemeClr val="bg1"/>
                </a:solidFill>
              </a:endParaRPr>
            </a:p>
          </p:txBody>
        </p:sp>
      </p:grpSp>
      <p:grpSp>
        <p:nvGrpSpPr>
          <p:cNvPr id="22" name="组合 21"/>
          <p:cNvGrpSpPr/>
          <p:nvPr/>
        </p:nvGrpSpPr>
        <p:grpSpPr>
          <a:xfrm rot="0">
            <a:off x="6604000" y="4041140"/>
            <a:ext cx="3314700" cy="419735"/>
            <a:chOff x="10149" y="6732"/>
            <a:chExt cx="3109" cy="748"/>
          </a:xfrm>
          <a:solidFill>
            <a:srgbClr val="DFB2AF"/>
          </a:solidFill>
        </p:grpSpPr>
        <p:sp>
          <p:nvSpPr>
            <p:cNvPr id="23" name="圆角矩形 22"/>
            <p:cNvSpPr/>
            <p:nvPr>
              <p:custDataLst>
                <p:tags r:id="rId3"/>
              </p:custDataLst>
            </p:nvPr>
          </p:nvSpPr>
          <p:spPr>
            <a:xfrm>
              <a:off x="10149" y="6732"/>
              <a:ext cx="3109" cy="74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4" name="文本框 23"/>
            <p:cNvSpPr txBox="1"/>
            <p:nvPr>
              <p:custDataLst>
                <p:tags r:id="rId4"/>
              </p:custDataLst>
            </p:nvPr>
          </p:nvSpPr>
          <p:spPr>
            <a:xfrm>
              <a:off x="10398" y="6816"/>
              <a:ext cx="2612" cy="664"/>
            </a:xfrm>
            <a:prstGeom prst="rect">
              <a:avLst/>
            </a:prstGeom>
            <a:grpFill/>
          </p:spPr>
          <p:txBody>
            <a:bodyPr wrap="square" rtlCol="0">
              <a:noAutofit/>
            </a:bodyPr>
            <a:p>
              <a:pPr algn="ctr"/>
              <a:r>
                <a:rPr lang="zh-CN" altLang="en-US">
                  <a:solidFill>
                    <a:schemeClr val="bg1"/>
                  </a:solidFill>
                </a:rPr>
                <a:t>单位：乌兰察布市图书馆</a:t>
              </a:r>
              <a:endParaRPr lang="zh-CN" altLang="en-US">
                <a:solidFill>
                  <a:schemeClr val="bg1"/>
                </a:solidFill>
              </a:endParaRPr>
            </a:p>
          </p:txBody>
        </p:sp>
      </p:grpSp>
      <p:sp>
        <p:nvSpPr>
          <p:cNvPr id="2" name="文本框 1"/>
          <p:cNvSpPr txBox="1"/>
          <p:nvPr>
            <p:custDataLst>
              <p:tags r:id="rId5"/>
            </p:custDataLst>
          </p:nvPr>
        </p:nvSpPr>
        <p:spPr>
          <a:xfrm>
            <a:off x="3682365" y="5035550"/>
            <a:ext cx="4807585" cy="460375"/>
          </a:xfrm>
          <a:prstGeom prst="rect">
            <a:avLst/>
          </a:prstGeom>
          <a:noFill/>
        </p:spPr>
        <p:txBody>
          <a:bodyPr wrap="square" rtlCol="0">
            <a:spAutoFit/>
          </a:bodyPr>
          <a:p>
            <a:pPr algn="ctr"/>
            <a:r>
              <a:rPr lang="en-US" altLang="zh-CN" sz="2400" dirty="0">
                <a:solidFill>
                  <a:srgbClr val="622927"/>
                </a:solidFill>
              </a:rPr>
              <a:t>2024</a:t>
            </a:r>
            <a:r>
              <a:rPr lang="zh-CN" altLang="en-US" sz="2400" dirty="0">
                <a:solidFill>
                  <a:srgbClr val="622927"/>
                </a:solidFill>
              </a:rPr>
              <a:t>年</a:t>
            </a:r>
            <a:r>
              <a:rPr lang="en-US" altLang="zh-CN" sz="2400" dirty="0">
                <a:solidFill>
                  <a:srgbClr val="622927"/>
                </a:solidFill>
              </a:rPr>
              <a:t>6</a:t>
            </a:r>
            <a:r>
              <a:rPr lang="zh-CN" altLang="en-US" sz="2400" dirty="0">
                <a:solidFill>
                  <a:srgbClr val="622927"/>
                </a:solidFill>
              </a:rPr>
              <a:t>月</a:t>
            </a:r>
            <a:r>
              <a:rPr lang="en-US" altLang="zh-CN" sz="2400" dirty="0">
                <a:solidFill>
                  <a:srgbClr val="622927"/>
                </a:solidFill>
              </a:rPr>
              <a:t>18</a:t>
            </a:r>
            <a:r>
              <a:rPr lang="zh-CN" altLang="en-US" sz="2400" dirty="0">
                <a:solidFill>
                  <a:srgbClr val="622927"/>
                </a:solidFill>
              </a:rPr>
              <a:t>日</a:t>
            </a:r>
            <a:endParaRPr lang="zh-CN" altLang="en-US" sz="2400" dirty="0">
              <a:solidFill>
                <a:srgbClr val="622927"/>
              </a:solidFill>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spd="slow" p14:dur="1600"/>
    </mc:Choice>
    <mc:Fallback>
      <p:transition spd="slow"/>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4.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176"/>
  <p:tag name="KSO_WM_TEMPLATE_MASTER_TYPE" val="0"/>
  <p:tag name="KSO_WM_TEMPLATE_COLOR_TYPE" val="1"/>
  <p:tag name="KSO_WM_UNIT_SHOW_EDIT_AREA_INDICATION" val="1"/>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wm#"/>
  <p:tag name="KSO_WM_TEMPLATE_CATEGORY" val="custom"/>
  <p:tag name="KSO_WM_TEMPLATE_INDEX" val="20205176"/>
  <p:tag name="KSO_WM_SPECIAL_SOURCE" val="bdnull"/>
</p:tagLst>
</file>

<file path=ppt/tags/tag41.xml><?xml version="1.0" encoding="utf-8"?>
<p:tagLst xmlns:p="http://schemas.openxmlformats.org/presentationml/2006/main">
  <p:tag name="MH" val="20160830110146"/>
  <p:tag name="MH_LIBRARY" val="CONTENTS"/>
  <p:tag name="MH_TYPE" val="ENTRY"/>
  <p:tag name="ID" val="553512"/>
  <p:tag name="MH_ORDER" val="1"/>
  <p:tag name="KSO_WM_DIAGRAM_VIRTUALLY_FRAME" val="{&quot;height&quot;:324.8999999999999,&quot;left&quot;:477.95,&quot;top&quot;:112.38488188976378,&quot;width&quot;:261.8}"/>
</p:tagLst>
</file>

<file path=ppt/tags/tag42.xml><?xml version="1.0" encoding="utf-8"?>
<p:tagLst xmlns:p="http://schemas.openxmlformats.org/presentationml/2006/main">
  <p:tag name="MH" val="20160830110146"/>
  <p:tag name="MH_LIBRARY" val="CONTENTS"/>
  <p:tag name="MH_TYPE" val="OTHERS"/>
  <p:tag name="ID" val="553512"/>
</p:tagLst>
</file>

<file path=ppt/tags/tag43.xml><?xml version="1.0" encoding="utf-8"?>
<p:tagLst xmlns:p="http://schemas.openxmlformats.org/presentationml/2006/main">
  <p:tag name="MH" val="20160830110146"/>
  <p:tag name="MH_LIBRARY" val="CONTENTS"/>
  <p:tag name="MH_TYPE" val="OTHERS"/>
  <p:tag name="ID" val="553512"/>
</p:tagLst>
</file>

<file path=ppt/tags/tag44.xml><?xml version="1.0" encoding="utf-8"?>
<p:tagLst xmlns:p="http://schemas.openxmlformats.org/presentationml/2006/main">
  <p:tag name="MH" val="20160830110146"/>
  <p:tag name="MH_LIBRARY" val="CONTENTS"/>
  <p:tag name="MH_TYPE" val="ENTRY"/>
  <p:tag name="ID" val="553512"/>
  <p:tag name="MH_ORDER" val="1"/>
  <p:tag name="KSO_WM_DIAGRAM_VIRTUALLY_FRAME" val="{&quot;height&quot;:324.8999999999999,&quot;left&quot;:477.95,&quot;top&quot;:112.38488188976378,&quot;width&quot;:261.8}"/>
</p:tagLst>
</file>

<file path=ppt/tags/tag45.xml><?xml version="1.0" encoding="utf-8"?>
<p:tagLst xmlns:p="http://schemas.openxmlformats.org/presentationml/2006/main">
  <p:tag name="MH" val="20160830110146"/>
  <p:tag name="MH_LIBRARY" val="CONTENTS"/>
  <p:tag name="MH_TYPE" val="ENTRY"/>
  <p:tag name="ID" val="553512"/>
  <p:tag name="MH_ORDER" val="1"/>
  <p:tag name="KSO_WM_DIAGRAM_VIRTUALLY_FRAME" val="{&quot;height&quot;:324.8999999999999,&quot;left&quot;:477.95,&quot;top&quot;:112.38488188976378,&quot;width&quot;:261.8}"/>
</p:tagLst>
</file>

<file path=ppt/tags/tag46.xml><?xml version="1.0" encoding="utf-8"?>
<p:tagLst xmlns:p="http://schemas.openxmlformats.org/presentationml/2006/main">
  <p:tag name="MH" val="20160830110146"/>
  <p:tag name="MH_LIBRARY" val="CONTENTS"/>
  <p:tag name="MH_TYPE" val="ENTRY"/>
  <p:tag name="ID" val="553512"/>
  <p:tag name="MH_ORDER" val="1"/>
  <p:tag name="KSO_WM_DIAGRAM_VIRTUALLY_FRAME" val="{&quot;height&quot;:324.8999999999999,&quot;left&quot;:477.95,&quot;top&quot;:112.38488188976378,&quot;width&quot;:261.8}"/>
</p:tagLst>
</file>

<file path=ppt/tags/tag47.xml><?xml version="1.0" encoding="utf-8"?>
<p:tagLst xmlns:p="http://schemas.openxmlformats.org/presentationml/2006/main">
  <p:tag name="KSO_WM_DIAGRAM_VIRTUALLY_FRAME" val="{&quot;height&quot;:324.8999999999999,&quot;left&quot;:477.95,&quot;top&quot;:112.38488188976378,&quot;width&quot;:261.8}"/>
</p:tagLst>
</file>

<file path=ppt/tags/tag48.xml><?xml version="1.0" encoding="utf-8"?>
<p:tagLst xmlns:p="http://schemas.openxmlformats.org/presentationml/2006/main">
  <p:tag name="MH" val="20160830110146"/>
  <p:tag name="MH_LIBRARY" val="CONTENTS"/>
  <p:tag name="MH_TYPE" val="NUMBER"/>
  <p:tag name="ID" val="553512"/>
  <p:tag name="MH_ORDER" val="1"/>
  <p:tag name="KSO_WM_DIAGRAM_VIRTUALLY_FRAME" val="{&quot;height&quot;:324.8999999999999,&quot;left&quot;:477.95,&quot;top&quot;:112.38488188976378,&quot;width&quot;:261.8}"/>
</p:tagLst>
</file>

<file path=ppt/tags/tag49.xml><?xml version="1.0" encoding="utf-8"?>
<p:tagLst xmlns:p="http://schemas.openxmlformats.org/presentationml/2006/main">
  <p:tag name="MH" val="20160830110146"/>
  <p:tag name="MH_LIBRARY" val="CONTENTS"/>
  <p:tag name="MH_TYPE" val="NUMBER"/>
  <p:tag name="ID" val="553512"/>
  <p:tag name="MH_ORDER" val="2"/>
  <p:tag name="KSO_WM_DIAGRAM_VIRTUALLY_FRAME" val="{&quot;height&quot;:324.8999999999999,&quot;left&quot;:477.95,&quot;top&quot;:112.38488188976378,&quot;width&quot;:261.8}"/>
</p:tagLst>
</file>

<file path=ppt/tags/tag50.xml><?xml version="1.0" encoding="utf-8"?>
<p:tagLst xmlns:p="http://schemas.openxmlformats.org/presentationml/2006/main">
  <p:tag name="MH" val="20160830110146"/>
  <p:tag name="MH_LIBRARY" val="CONTENTS"/>
  <p:tag name="MH_TYPE" val="NUMBER"/>
  <p:tag name="ID" val="553512"/>
  <p:tag name="MH_ORDER" val="3"/>
  <p:tag name="KSO_WM_DIAGRAM_VIRTUALLY_FRAME" val="{&quot;height&quot;:324.8999999999999,&quot;left&quot;:477.95,&quot;top&quot;:112.38488188976378,&quot;width&quot;:261.8}"/>
</p:tagLst>
</file>

<file path=ppt/tags/tag51.xml><?xml version="1.0" encoding="utf-8"?>
<p:tagLst xmlns:p="http://schemas.openxmlformats.org/presentationml/2006/main">
  <p:tag name="MH" val="20160830110146"/>
  <p:tag name="MH_LIBRARY" val="CONTENTS"/>
  <p:tag name="MH_TYPE" val="NUMBER"/>
  <p:tag name="ID" val="553512"/>
  <p:tag name="MH_ORDER" val="4"/>
  <p:tag name="KSO_WM_DIAGRAM_VIRTUALLY_FRAME" val="{&quot;height&quot;:324.8999999999999,&quot;left&quot;:477.95,&quot;top&quot;:112.38488188976378,&quot;width&quot;:261.8}"/>
</p:tagLst>
</file>

<file path=ppt/tags/tag52.xml><?xml version="1.0" encoding="utf-8"?>
<p:tagLst xmlns:p="http://schemas.openxmlformats.org/presentationml/2006/main">
  <p:tag name="MH" val="20160830110146"/>
  <p:tag name="MH_LIBRARY" val="CONTENTS"/>
  <p:tag name="MH_TYPE" val="NUMBER"/>
  <p:tag name="ID" val="553512"/>
  <p:tag name="MH_ORDER" val="1"/>
  <p:tag name="KSO_WM_DIAGRAM_VIRTUALLY_FRAME" val="{&quot;height&quot;:324.8999999999999,&quot;left&quot;:477.95,&quot;top&quot;:112.38488188976378,&quot;width&quot;:261.8}"/>
</p:tagLst>
</file>

<file path=ppt/tags/tag53.xml><?xml version="1.0" encoding="utf-8"?>
<p:tagLst xmlns:p="http://schemas.openxmlformats.org/presentationml/2006/main">
  <p:tag name="MH" val="20160830110146"/>
  <p:tag name="MH_LIBRARY" val="CONTENTS"/>
  <p:tag name="MH_TYPE" val="ENTRY"/>
  <p:tag name="ID" val="553512"/>
  <p:tag name="MH_ORDER" val="1"/>
  <p:tag name="KSO_WM_DIAGRAM_VIRTUALLY_FRAME" val="{&quot;height&quot;:324.8999999999999,&quot;left&quot;:477.95,&quot;top&quot;:112.38488188976378,&quot;width&quot;:261.8}"/>
</p:tagLst>
</file>

<file path=ppt/tags/tag54.xml><?xml version="1.0" encoding="utf-8"?>
<p:tagLst xmlns:p="http://schemas.openxmlformats.org/presentationml/2006/main">
  <p:tag name="KSO_WM_BEAUTIFY_FLAG" val="#wm#"/>
  <p:tag name="KSO_WM_TEMPLATE_CATEGORY" val="custom"/>
  <p:tag name="KSO_WM_TEMPLATE_INDEX" val="20205176"/>
  <p:tag name="KSO_WM_SPECIAL_SOURCE" val="bdnull"/>
</p:tagLst>
</file>

<file path=ppt/tags/tag55.xml><?xml version="1.0" encoding="utf-8"?>
<p:tagLst xmlns:p="http://schemas.openxmlformats.org/presentationml/2006/main">
  <p:tag name="KSO_WM_BEAUTIFY_FLAG" val="#wm#"/>
  <p:tag name="KSO_WM_TEMPLATE_CATEGORY" val="custom"/>
  <p:tag name="KSO_WM_TEMPLATE_INDEX" val="20205176"/>
  <p:tag name="KSO_WM_SPECIAL_SOURCE" val="bdnull"/>
</p:tagLst>
</file>

<file path=ppt/tags/tag56.xml><?xml version="1.0" encoding="utf-8"?>
<p:tagLst xmlns:p="http://schemas.openxmlformats.org/presentationml/2006/main">
  <p:tag name="KSO_WM_BEAUTIFY_FLAG" val="#wm#"/>
  <p:tag name="KSO_WM_TEMPLATE_CATEGORY" val="custom"/>
  <p:tag name="KSO_WM_TEMPLATE_INDEX" val="20205176"/>
  <p:tag name="KSO_WM_SPECIAL_SOURCE" val="bdnull"/>
</p:tagLst>
</file>

<file path=ppt/tags/tag57.xml><?xml version="1.0" encoding="utf-8"?>
<p:tagLst xmlns:p="http://schemas.openxmlformats.org/presentationml/2006/main">
  <p:tag name="KSO_WM_BEAUTIFY_FLAG" val="#wm#"/>
  <p:tag name="KSO_WM_TEMPLATE_CATEGORY" val="custom"/>
  <p:tag name="KSO_WM_TEMPLATE_INDEX" val="20205176"/>
  <p:tag name="KSO_WM_SPECIAL_SOURCE" val="bdnull"/>
</p:tagLst>
</file>

<file path=ppt/tags/tag58.xml><?xml version="1.0" encoding="utf-8"?>
<p:tagLst xmlns:p="http://schemas.openxmlformats.org/presentationml/2006/main">
  <p:tag name="KSO_WM_BEAUTIFY_FLAG" val="#wm#"/>
  <p:tag name="KSO_WM_TEMPLATE_CATEGORY" val="custom"/>
  <p:tag name="KSO_WM_TEMPLATE_INDEX" val="20205176"/>
  <p:tag name="KSO_WM_SPECIAL_SOURCE" val="bdnull"/>
</p:tagLst>
</file>

<file path=ppt/tags/tag59.xml><?xml version="1.0" encoding="utf-8"?>
<p:tagLst xmlns:p="http://schemas.openxmlformats.org/presentationml/2006/main">
  <p:tag name="KSO_WM_BEAUTIFY_FLAG" val="#wm#"/>
  <p:tag name="KSO_WM_TEMPLATE_CATEGORY" val="custom"/>
  <p:tag name="KSO_WM_TEMPLATE_INDEX" val="20205176"/>
  <p:tag name="KSO_WM_SPECIAL_SOURCE" val="bdnull"/>
</p:tagLst>
</file>

<file path=ppt/tags/tag60.xml><?xml version="1.0" encoding="utf-8"?>
<p:tagLst xmlns:p="http://schemas.openxmlformats.org/presentationml/2006/main">
  <p:tag name="KSO_WM_DIAGRAM_VIRTUALLY_FRAME" val="{&quot;height&quot;:281.35826771653547,&quot;left&quot;:65.59031496062991,&quot;top&quot;:151.45062992125983,&quot;width&quot;:813.2664566929133}"/>
</p:tagLst>
</file>

<file path=ppt/tags/tag61.xml><?xml version="1.0" encoding="utf-8"?>
<p:tagLst xmlns:p="http://schemas.openxmlformats.org/presentationml/2006/main">
  <p:tag name="KSO_WM_DIAGRAM_VIRTUALLY_FRAME" val="{&quot;height&quot;:281.35826771653547,&quot;left&quot;:65.59031496062991,&quot;top&quot;:151.45062992125983,&quot;width&quot;:813.2664566929133}"/>
</p:tagLst>
</file>

<file path=ppt/tags/tag62.xml><?xml version="1.0" encoding="utf-8"?>
<p:tagLst xmlns:p="http://schemas.openxmlformats.org/presentationml/2006/main">
  <p:tag name="KSO_WM_DIAGRAM_VIRTUALLY_FRAME" val="{&quot;height&quot;:281.35826771653547,&quot;left&quot;:65.59031496062991,&quot;top&quot;:151.45062992125983,&quot;width&quot;:813.2664566929133}"/>
</p:tagLst>
</file>

<file path=ppt/tags/tag63.xml><?xml version="1.0" encoding="utf-8"?>
<p:tagLst xmlns:p="http://schemas.openxmlformats.org/presentationml/2006/main">
  <p:tag name="KSO_WM_DIAGRAM_VIRTUALLY_FRAME" val="{&quot;height&quot;:281.35826771653547,&quot;left&quot;:65.59031496062991,&quot;top&quot;:151.45062992125983,&quot;width&quot;:813.2664566929133}"/>
</p:tagLst>
</file>

<file path=ppt/tags/tag64.xml><?xml version="1.0" encoding="utf-8"?>
<p:tagLst xmlns:p="http://schemas.openxmlformats.org/presentationml/2006/main">
  <p:tag name="KSO_WM_DIAGRAM_VIRTUALLY_FRAME" val="{&quot;height&quot;:281.35826771653547,&quot;left&quot;:65.59031496062991,&quot;top&quot;:151.45062992125983,&quot;width&quot;:813.2664566929133}"/>
</p:tagLst>
</file>

<file path=ppt/tags/tag65.xml><?xml version="1.0" encoding="utf-8"?>
<p:tagLst xmlns:p="http://schemas.openxmlformats.org/presentationml/2006/main">
  <p:tag name="KSO_WM_DIAGRAM_VIRTUALLY_FRAME" val="{&quot;height&quot;:324,&quot;left&quot;:89.75771653543306,&quot;top&quot;:146.9,&quot;width&quot;:772.2922834645669}"/>
</p:tagLst>
</file>

<file path=ppt/tags/tag66.xml><?xml version="1.0" encoding="utf-8"?>
<p:tagLst xmlns:p="http://schemas.openxmlformats.org/presentationml/2006/main">
  <p:tag name="KSO_WM_DIAGRAM_VIRTUALLY_FRAME" val="{&quot;height&quot;:252,&quot;left&quot;:127.95,&quot;top&quot;:174.75,&quot;width&quot;:746.35}"/>
</p:tagLst>
</file>

<file path=ppt/tags/tag67.xml><?xml version="1.0" encoding="utf-8"?>
<p:tagLst xmlns:p="http://schemas.openxmlformats.org/presentationml/2006/main">
  <p:tag name="KSO_WM_DIAGRAM_VIRTUALLY_FRAME" val="{&quot;height&quot;:252,&quot;left&quot;:127.95,&quot;top&quot;:174.75,&quot;width&quot;:746.35}"/>
</p:tagLst>
</file>

<file path=ppt/tags/tag68.xml><?xml version="1.0" encoding="utf-8"?>
<p:tagLst xmlns:p="http://schemas.openxmlformats.org/presentationml/2006/main">
  <p:tag name="KSO_WM_DIAGRAM_VIRTUALLY_FRAME" val="{&quot;height&quot;:338.40889763779523,&quot;left&quot;:74.64031496062992,&quot;top&quot;:150.75,&quot;width&quot;:807.6664566929132}"/>
</p:tagLst>
</file>

<file path=ppt/tags/tag69.xml><?xml version="1.0" encoding="utf-8"?>
<p:tagLst xmlns:p="http://schemas.openxmlformats.org/presentationml/2006/main">
  <p:tag name="KSO_WM_DIAGRAM_VIRTUALLY_FRAME" val="{&quot;height&quot;:338.40889763779523,&quot;left&quot;:74.64031496062992,&quot;top&quot;:150.75,&quot;width&quot;:807.6664566929132}"/>
</p:tagLst>
</file>

<file path=ppt/tags/tag70.xml><?xml version="1.0" encoding="utf-8"?>
<p:tagLst xmlns:p="http://schemas.openxmlformats.org/presentationml/2006/main">
  <p:tag name="KSO_WM_BEAUTIFY_FLAG" val="#wm#"/>
  <p:tag name="KSO_WM_TEMPLATE_CATEGORY" val="custom"/>
  <p:tag name="KSO_WM_TEMPLATE_INDEX" val="20205176"/>
  <p:tag name="KSO_WM_SPECIAL_SOURCE" val="bdnull"/>
</p:tagLst>
</file>

<file path=ppt/tags/tag71.xml><?xml version="1.0" encoding="utf-8"?>
<p:tagLst xmlns:p="http://schemas.openxmlformats.org/presentationml/2006/main">
  <p:tag name="KSO_WM_DIAGRAM_VIRTUALLY_FRAME" val="{&quot;height&quot;:338.40889763779523,&quot;left&quot;:74.64031496062992,&quot;top&quot;:150.75,&quot;width&quot;:807.6664566929132}"/>
</p:tagLst>
</file>

<file path=ppt/tags/tag72.xml><?xml version="1.0" encoding="utf-8"?>
<p:tagLst xmlns:p="http://schemas.openxmlformats.org/presentationml/2006/main">
  <p:tag name="KSO_WM_DIAGRAM_VIRTUALLY_FRAME" val="{&quot;height&quot;:338.40889763779523,&quot;left&quot;:74.64031496062992,&quot;top&quot;:150.75,&quot;width&quot;:807.6664566929132}"/>
</p:tagLst>
</file>

<file path=ppt/tags/tag73.xml><?xml version="1.0" encoding="utf-8"?>
<p:tagLst xmlns:p="http://schemas.openxmlformats.org/presentationml/2006/main">
  <p:tag name="KSO_WM_DIAGRAM_VIRTUALLY_FRAME" val="{&quot;height&quot;:252,&quot;left&quot;:127.95,&quot;top&quot;:174.75,&quot;width&quot;:746.35}"/>
</p:tagLst>
</file>

<file path=ppt/tags/tag74.xml><?xml version="1.0" encoding="utf-8"?>
<p:tagLst xmlns:p="http://schemas.openxmlformats.org/presentationml/2006/main">
  <p:tag name="KSO_WM_DIAGRAM_VIRTUALLY_FRAME" val="{&quot;height&quot;:252,&quot;left&quot;:127.95,&quot;top&quot;:174.75,&quot;width&quot;:746.35}"/>
</p:tagLst>
</file>

<file path=ppt/tags/tag75.xml><?xml version="1.0" encoding="utf-8"?>
<p:tagLst xmlns:p="http://schemas.openxmlformats.org/presentationml/2006/main">
  <p:tag name="KSO_WM_BEAUTIFY_FLAG" val="#wm#"/>
  <p:tag name="KSO_WM_TEMPLATE_CATEGORY" val="custom"/>
  <p:tag name="KSO_WM_TEMPLATE_INDEX" val="20205176"/>
  <p:tag name="KSO_WM_SPECIAL_SOURCE" val="bdnull"/>
</p:tagLst>
</file>

<file path=ppt/tags/tag76.xml><?xml version="1.0" encoding="utf-8"?>
<p:tagLst xmlns:p="http://schemas.openxmlformats.org/presentationml/2006/main">
  <p:tag name="KSO_WM_DIAGRAM_VIRTUALLY_FRAME" val="{&quot;height&quot;:252,&quot;left&quot;:36.35,&quot;top&quot;:174.75,&quot;width&quot;:837.95}"/>
</p:tagLst>
</file>

<file path=ppt/tags/tag77.xml><?xml version="1.0" encoding="utf-8"?>
<p:tagLst xmlns:p="http://schemas.openxmlformats.org/presentationml/2006/main">
  <p:tag name="KSO_WM_DIAGRAM_VIRTUALLY_FRAME" val="{&quot;height&quot;:252,&quot;left&quot;:36.35,&quot;top&quot;:174.75,&quot;width&quot;:837.95}"/>
</p:tagLst>
</file>

<file path=ppt/tags/tag78.xml><?xml version="1.0" encoding="utf-8"?>
<p:tagLst xmlns:p="http://schemas.openxmlformats.org/presentationml/2006/main">
  <p:tag name="KSO_WM_DIAGRAM_VIRTUALLY_FRAME" val="{&quot;height&quot;:252,&quot;left&quot;:36.35,&quot;top&quot;:174.75,&quot;width&quot;:837.95}"/>
</p:tagLst>
</file>

<file path=ppt/tags/tag79.xml><?xml version="1.0" encoding="utf-8"?>
<p:tagLst xmlns:p="http://schemas.openxmlformats.org/presentationml/2006/main">
  <p:tag name="KSO_WM_DIAGRAM_VIRTUALLY_FRAME" val="{&quot;height&quot;:252,&quot;left&quot;:36.35,&quot;top&quot;:174.75,&quot;width&quot;:837.95}"/>
</p:tagLst>
</file>

<file path=ppt/tags/tag80.xml><?xml version="1.0" encoding="utf-8"?>
<p:tagLst xmlns:p="http://schemas.openxmlformats.org/presentationml/2006/main">
  <p:tag name="KSO_WM_DIAGRAM_VIRTUALLY_FRAME" val="{&quot;height&quot;:324,&quot;left&quot;:89.75771653543306,&quot;top&quot;:146.9,&quot;width&quot;:772.2922834645669}"/>
</p:tagLst>
</file>

<file path=ppt/tags/tag81.xml><?xml version="1.0" encoding="utf-8"?>
<p:tagLst xmlns:p="http://schemas.openxmlformats.org/presentationml/2006/main">
  <p:tag name="KSO_WM_BEAUTIFY_FLAG" val="#wm#"/>
  <p:tag name="KSO_WM_TEMPLATE_CATEGORY" val="custom"/>
  <p:tag name="KSO_WM_TEMPLATE_INDEX" val="20205176"/>
  <p:tag name="KSO_WM_SPECIAL_SOURCE" val="bdnull"/>
</p:tagLst>
</file>

<file path=ppt/tags/tag82.xml><?xml version="1.0" encoding="utf-8"?>
<p:tagLst xmlns:p="http://schemas.openxmlformats.org/presentationml/2006/main">
  <p:tag name="KSO_WM_DIAGRAM_VIRTUALLY_FRAME" val="{&quot;height&quot;:324,&quot;left&quot;:89.75771653543306,&quot;top&quot;:146.9,&quot;width&quot;:772.2922834645669}"/>
</p:tagLst>
</file>

<file path=ppt/tags/tag83.xml><?xml version="1.0" encoding="utf-8"?>
<p:tagLst xmlns:p="http://schemas.openxmlformats.org/presentationml/2006/main">
  <p:tag name="KSO_WM_DIAGRAM_VIRTUALLY_FRAME" val="{&quot;height&quot;:252,&quot;left&quot;:36.35,&quot;top&quot;:174.75,&quot;width&quot;:837.95}"/>
</p:tagLst>
</file>

<file path=ppt/tags/tag84.xml><?xml version="1.0" encoding="utf-8"?>
<p:tagLst xmlns:p="http://schemas.openxmlformats.org/presentationml/2006/main">
  <p:tag name="KSO_WM_DIAGRAM_VIRTUALLY_FRAME" val="{&quot;height&quot;:252,&quot;left&quot;:36.35,&quot;top&quot;:174.75,&quot;width&quot;:837.95}"/>
</p:tagLst>
</file>

<file path=ppt/tags/tag85.xml><?xml version="1.0" encoding="utf-8"?>
<p:tagLst xmlns:p="http://schemas.openxmlformats.org/presentationml/2006/main">
  <p:tag name="KSO_WM_BEAUTIFY_FLAG" val="#wm#"/>
  <p:tag name="KSO_WM_TEMPLATE_CATEGORY" val="custom"/>
  <p:tag name="KSO_WM_TEMPLATE_INDEX" val="20205176"/>
  <p:tag name="KSO_WM_SPECIAL_SOURCE" val="bdnull"/>
</p:tagLst>
</file>

<file path=ppt/tags/tag86.xml><?xml version="1.0" encoding="utf-8"?>
<p:tagLst xmlns:p="http://schemas.openxmlformats.org/presentationml/2006/main">
  <p:tag name="KSO_WM_DIAGRAM_VIRTUALLY_FRAME" val="{&quot;height&quot;:324,&quot;left&quot;:89.75771653543306,&quot;top&quot;:146.9,&quot;width&quot;:772.2922834645669}"/>
</p:tagLst>
</file>

<file path=ppt/tags/tag87.xml><?xml version="1.0" encoding="utf-8"?>
<p:tagLst xmlns:p="http://schemas.openxmlformats.org/presentationml/2006/main">
  <p:tag name="KSO_WM_DIAGRAM_VIRTUALLY_FRAME" val="{&quot;height&quot;:252,&quot;left&quot;:36.35,&quot;top&quot;:174.75,&quot;width&quot;:837.95}"/>
</p:tagLst>
</file>

<file path=ppt/tags/tag88.xml><?xml version="1.0" encoding="utf-8"?>
<p:tagLst xmlns:p="http://schemas.openxmlformats.org/presentationml/2006/main">
  <p:tag name="KSO_WM_DIAGRAM_VIRTUALLY_FRAME" val="{&quot;height&quot;:252,&quot;left&quot;:36.35,&quot;top&quot;:174.75,&quot;width&quot;:837.95}"/>
</p:tagLst>
</file>

<file path=ppt/tags/tag89.xml><?xml version="1.0" encoding="utf-8"?>
<p:tagLst xmlns:p="http://schemas.openxmlformats.org/presentationml/2006/main">
  <p:tag name="KSO_WM_DIAGRAM_VIRTUALLY_FRAME" val="{&quot;height&quot;:338.40889763779523,&quot;left&quot;:74.64031496062992,&quot;top&quot;:150.75,&quot;width&quot;:807.6664566929132}"/>
</p:tagLst>
</file>

<file path=ppt/tags/tag90.xml><?xml version="1.0" encoding="utf-8"?>
<p:tagLst xmlns:p="http://schemas.openxmlformats.org/presentationml/2006/main">
  <p:tag name="KSO_WM_DIAGRAM_VIRTUALLY_FRAME" val="{&quot;height&quot;:338.40889763779523,&quot;left&quot;:74.64031496062992,&quot;top&quot;:150.75,&quot;width&quot;:807.6664566929132}"/>
</p:tagLst>
</file>

<file path=ppt/tags/tag91.xml><?xml version="1.0" encoding="utf-8"?>
<p:tagLst xmlns:p="http://schemas.openxmlformats.org/presentationml/2006/main">
  <p:tag name="KSO_WM_DIAGRAM_VIRTUALLY_FRAME" val="{&quot;height&quot;:338.40889763779523,&quot;left&quot;:74.64031496062992,&quot;top&quot;:150.75,&quot;width&quot;:807.6664566929132}"/>
</p:tagLst>
</file>

<file path=ppt/tags/tag92.xml><?xml version="1.0" encoding="utf-8"?>
<p:tagLst xmlns:p="http://schemas.openxmlformats.org/presentationml/2006/main">
  <p:tag name="KSO_WM_BEAUTIFY_FLAG" val="#wm#"/>
  <p:tag name="KSO_WM_TEMPLATE_CATEGORY" val="custom"/>
  <p:tag name="KSO_WM_TEMPLATE_INDEX" val="20205176"/>
  <p:tag name="KSO_WM_SPECIAL_SOURCE" val="bdnull"/>
</p:tagLst>
</file>

<file path=ppt/tags/tag93.xml><?xml version="1.0" encoding="utf-8"?>
<p:tagLst xmlns:p="http://schemas.openxmlformats.org/presentationml/2006/main">
  <p:tag name="KSO_WM_DIAGRAM_VIRTUALLY_FRAME" val="{&quot;height&quot;:324,&quot;left&quot;:89.75771653543306,&quot;top&quot;:146.9,&quot;width&quot;:772.2922834645669}"/>
</p:tagLst>
</file>

<file path=ppt/tags/tag94.xml><?xml version="1.0" encoding="utf-8"?>
<p:tagLst xmlns:p="http://schemas.openxmlformats.org/presentationml/2006/main">
  <p:tag name="KSO_WM_DIAGRAM_VIRTUALLY_FRAME" val="{&quot;height&quot;:324,&quot;left&quot;:89.75771653543306,&quot;top&quot;:146.9,&quot;width&quot;:772.2922834645669}"/>
</p:tagLst>
</file>

<file path=ppt/tags/tag95.xml><?xml version="1.0" encoding="utf-8"?>
<p:tagLst xmlns:p="http://schemas.openxmlformats.org/presentationml/2006/main">
  <p:tag name="KSO_WM_DIAGRAM_VIRTUALLY_FRAME" val="{&quot;height&quot;:252,&quot;left&quot;:36.35,&quot;top&quot;:174.75,&quot;width&quot;:837.95}"/>
</p:tagLst>
</file>

<file path=ppt/tags/tag96.xml><?xml version="1.0" encoding="utf-8"?>
<p:tagLst xmlns:p="http://schemas.openxmlformats.org/presentationml/2006/main">
  <p:tag name="KSO_WM_DIAGRAM_VIRTUALLY_FRAME" val="{&quot;height&quot;:252,&quot;left&quot;:36.35,&quot;top&quot;:174.75,&quot;width&quot;:837.95}"/>
</p:tagLst>
</file>

<file path=ppt/tags/tag97.xml><?xml version="1.0" encoding="utf-8"?>
<p:tagLst xmlns:p="http://schemas.openxmlformats.org/presentationml/2006/main">
  <p:tag name="KSO_WM_BEAUTIFY_FLAG" val="#wm#"/>
  <p:tag name="KSO_WM_TEMPLATE_CATEGORY" val="custom"/>
  <p:tag name="KSO_WM_TEMPLATE_INDEX" val="20205176"/>
  <p:tag name="KSO_WM_SPECIAL_SOURCE" val="bdnull"/>
</p:tagLst>
</file>

<file path=ppt/tags/tag98.xml><?xml version="1.0" encoding="utf-8"?>
<p:tagLst xmlns:p="http://schemas.openxmlformats.org/presentationml/2006/main">
  <p:tag name="KSO_WM_DIAGRAM_VIRTUALLY_FRAME" val="{&quot;height&quot;:324,&quot;left&quot;:89.75771653543306,&quot;top&quot;:146.9,&quot;width&quot;:772.2922834645669}"/>
</p:tagLst>
</file>

<file path=ppt/tags/tag99.xml><?xml version="1.0" encoding="utf-8"?>
<p:tagLst xmlns:p="http://schemas.openxmlformats.org/presentationml/2006/main">
  <p:tag name="KSO_WM_DIAGRAM_VIRTUALLY_FRAME" val="{&quot;height&quot;:324,&quot;left&quot;:89.75771653543306,&quot;top&quot;:146.9,&quot;width&quot;:772.2922834645669}"/>
</p:tagLst>
</file>

<file path=ppt/tags/tag100.xml><?xml version="1.0" encoding="utf-8"?>
<p:tagLst xmlns:p="http://schemas.openxmlformats.org/presentationml/2006/main">
  <p:tag name="KSO_WM_DIAGRAM_VIRTUALLY_FRAME" val="{&quot;height&quot;:324,&quot;left&quot;:89.75771653543306,&quot;top&quot;:146.9,&quot;width&quot;:772.2922834645669}"/>
</p:tagLst>
</file>

<file path=ppt/tags/tag101.xml><?xml version="1.0" encoding="utf-8"?>
<p:tagLst xmlns:p="http://schemas.openxmlformats.org/presentationml/2006/main">
  <p:tag name="KSO_WM_BEAUTIFY_FLAG" val="#wm#"/>
  <p:tag name="KSO_WM_TEMPLATE_CATEGORY" val="custom"/>
  <p:tag name="KSO_WM_TEMPLATE_INDEX" val="20205176"/>
  <p:tag name="KSO_WM_SPECIAL_SOURCE" val="bdnull"/>
</p:tagLst>
</file>

<file path=ppt/tags/tag102.xml><?xml version="1.0" encoding="utf-8"?>
<p:tagLst xmlns:p="http://schemas.openxmlformats.org/presentationml/2006/main">
  <p:tag name="KSO_WM_DIAGRAM_VIRTUALLY_FRAME" val="{&quot;height&quot;:324,&quot;left&quot;:89.75771653543306,&quot;top&quot;:146.9,&quot;width&quot;:772.2922834645669}"/>
</p:tagLst>
</file>

<file path=ppt/tags/tag103.xml><?xml version="1.0" encoding="utf-8"?>
<p:tagLst xmlns:p="http://schemas.openxmlformats.org/presentationml/2006/main">
  <p:tag name="KSO_WM_DIAGRAM_VIRTUALLY_FRAME" val="{&quot;height&quot;:324,&quot;left&quot;:89.75771653543306,&quot;top&quot;:146.9,&quot;width&quot;:772.2922834645669}"/>
</p:tagLst>
</file>

<file path=ppt/tags/tag104.xml><?xml version="1.0" encoding="utf-8"?>
<p:tagLst xmlns:p="http://schemas.openxmlformats.org/presentationml/2006/main">
  <p:tag name="KSO_WM_DIAGRAM_VIRTUALLY_FRAME" val="{&quot;height&quot;:324,&quot;left&quot;:89.75771653543306,&quot;top&quot;:146.9,&quot;width&quot;:772.2922834645669}"/>
</p:tagLst>
</file>

<file path=ppt/tags/tag105.xml><?xml version="1.0" encoding="utf-8"?>
<p:tagLst xmlns:p="http://schemas.openxmlformats.org/presentationml/2006/main">
  <p:tag name="KSO_WM_BEAUTIFY_FLAG" val="#wm#"/>
  <p:tag name="KSO_WM_TEMPLATE_CATEGORY" val="custom"/>
  <p:tag name="KSO_WM_TEMPLATE_INDEX" val="20205176"/>
  <p:tag name="KSO_WM_SPECIAL_SOURCE" val="bdnull"/>
</p:tagLst>
</file>

<file path=ppt/tags/tag106.xml><?xml version="1.0" encoding="utf-8"?>
<p:tagLst xmlns:p="http://schemas.openxmlformats.org/presentationml/2006/main">
  <p:tag name="MH" val="20160202082519"/>
  <p:tag name="MH_LIBRARY" val="GRAPHIC"/>
  <p:tag name="MH_TYPE" val="Text"/>
  <p:tag name="MH_ORDER" val="1"/>
</p:tagLst>
</file>

<file path=ppt/tags/tag107.xml><?xml version="1.0" encoding="utf-8"?>
<p:tagLst xmlns:p="http://schemas.openxmlformats.org/presentationml/2006/main">
  <p:tag name="MH" val="20160202082519"/>
  <p:tag name="MH_LIBRARY" val="GRAPHIC"/>
  <p:tag name="MH_TYPE" val="Text"/>
  <p:tag name="MH_ORDER" val="1"/>
  <p:tag name="KSO_WM_DIAGRAM_VIRTUALLY_FRAME" val="{&quot;height&quot;:148.45,&quot;left&quot;:50.7,&quot;top&quot;:345.6,&quot;width&quot;:870.4}"/>
</p:tagLst>
</file>

<file path=ppt/tags/tag108.xml><?xml version="1.0" encoding="utf-8"?>
<p:tagLst xmlns:p="http://schemas.openxmlformats.org/presentationml/2006/main">
  <p:tag name="KSO_WM_BEAUTIFY_FLAG" val="#wm#"/>
  <p:tag name="KSO_WM_TEMPLATE_CATEGORY" val="custom"/>
  <p:tag name="KSO_WM_TEMPLATE_INDEX" val="20205176"/>
  <p:tag name="KSO_WM_SPECIAL_SOURCE" val="bdnul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wm#"/>
  <p:tag name="KSO_WM_TEMPLATE_CATEGORY" val="custom"/>
  <p:tag name="KSO_WM_TEMPLATE_INDEX" val="20205176"/>
  <p:tag name="KSO_WM_SPECIAL_SOURCE" val="bdnull"/>
</p:tagLst>
</file>

<file path=ppt/tags/tag115.xml><?xml version="1.0" encoding="utf-8"?>
<p:tagLst xmlns:p="http://schemas.openxmlformats.org/presentationml/2006/main">
  <p:tag name="commondata" val="eyJjb3VudCI6MTEsImhkaWQiOiJkZjMxYjBlNDk3MmFkN2RjMzczNmUxYzhlYzIyZGUxZiIsInVzZXJDb3VudCI6MX0="/>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2211</Words>
  <Application>WPS 文字</Application>
  <PresentationFormat>宽屏</PresentationFormat>
  <Paragraphs>162</Paragraphs>
  <Slides>17</Slides>
  <Notes>4</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17</vt:i4>
      </vt:variant>
    </vt:vector>
  </HeadingPairs>
  <TitlesOfParts>
    <vt:vector size="37" baseType="lpstr">
      <vt:lpstr>Arial</vt:lpstr>
      <vt:lpstr>宋体</vt:lpstr>
      <vt:lpstr>Wingdings</vt:lpstr>
      <vt:lpstr>微软雅黑</vt:lpstr>
      <vt:lpstr>汉仪旗黑</vt:lpstr>
      <vt:lpstr>Wingdings</vt:lpstr>
      <vt:lpstr>Times New Roman</vt:lpstr>
      <vt:lpstr>思源黑体 CN Light</vt:lpstr>
      <vt:lpstr>胡晓波男神体</vt:lpstr>
      <vt:lpstr>阿里巴巴普惠体 M</vt:lpstr>
      <vt:lpstr>Arial</vt:lpstr>
      <vt:lpstr>Calibri</vt:lpstr>
      <vt:lpstr>宋体</vt:lpstr>
      <vt:lpstr>Arial Unicode MS</vt:lpstr>
      <vt:lpstr>Helvetica Neue</vt:lpstr>
      <vt:lpstr>汉仪书宋二KW</vt:lpstr>
      <vt:lpstr>汉仪中黑KW</vt:lpstr>
      <vt:lpstr>华文宋体</vt:lpstr>
      <vt:lpstr>苹方-简</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刘锦山</cp:lastModifiedBy>
  <cp:revision>192</cp:revision>
  <dcterms:created xsi:type="dcterms:W3CDTF">2024-06-17T03:11:48Z</dcterms:created>
  <dcterms:modified xsi:type="dcterms:W3CDTF">2024-06-17T03:11:48Z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2052-6.5.2.8766</vt:lpwstr>
  </property>
  <property fmtid="{D5CDD505-2E9C-101B-9397-08002B2CF9AE}" pid="3" name="KSOTemplateUUID">
    <vt:lpwstr>v1.0_mb_HUGmia2BkXkV23sq1ld7TQ==</vt:lpwstr>
  </property>
  <property fmtid="{D5CDD505-2E9C-101B-9397-08002B2CF9AE}" pid="4" name="ICV">
    <vt:lpwstr>F7E290936B0AD42B66A96F66568A7E1C_43</vt:lpwstr>
  </property>
</Properties>
</file>